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6" r:id="rId4"/>
    <p:sldMasterId id="2147484061" r:id="rId5"/>
    <p:sldMasterId id="2147483944" r:id="rId6"/>
    <p:sldMasterId id="2147484077" r:id="rId7"/>
    <p:sldMasterId id="2147484076" r:id="rId8"/>
    <p:sldMasterId id="2147483931" r:id="rId9"/>
    <p:sldMasterId id="2147484086" r:id="rId10"/>
  </p:sldMasterIdLst>
  <p:notesMasterIdLst>
    <p:notesMasterId r:id="rId37"/>
  </p:notesMasterIdLst>
  <p:handoutMasterIdLst>
    <p:handoutMasterId r:id="rId38"/>
  </p:handoutMasterIdLst>
  <p:sldIdLst>
    <p:sldId id="9724" r:id="rId11"/>
    <p:sldId id="9681" r:id="rId12"/>
    <p:sldId id="2142534570" r:id="rId13"/>
    <p:sldId id="2142534571" r:id="rId14"/>
    <p:sldId id="2142534583" r:id="rId15"/>
    <p:sldId id="2142534584" r:id="rId16"/>
    <p:sldId id="2142534585" r:id="rId17"/>
    <p:sldId id="2142534586" r:id="rId18"/>
    <p:sldId id="2142534547" r:id="rId19"/>
    <p:sldId id="2142534549" r:id="rId20"/>
    <p:sldId id="2142534550" r:id="rId21"/>
    <p:sldId id="2142534551" r:id="rId22"/>
    <p:sldId id="2142534589" r:id="rId23"/>
    <p:sldId id="2142534587" r:id="rId24"/>
    <p:sldId id="2142534554" r:id="rId25"/>
    <p:sldId id="2142534555" r:id="rId26"/>
    <p:sldId id="2142534556" r:id="rId27"/>
    <p:sldId id="2142534557" r:id="rId28"/>
    <p:sldId id="2142534560" r:id="rId29"/>
    <p:sldId id="2142534588" r:id="rId30"/>
    <p:sldId id="2142534562" r:id="rId31"/>
    <p:sldId id="2142534563" r:id="rId32"/>
    <p:sldId id="2142534564" r:id="rId33"/>
    <p:sldId id="2142534565" r:id="rId34"/>
    <p:sldId id="2142534566" r:id="rId35"/>
    <p:sldId id="21425345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E"/>
    <a:srgbClr val="000000"/>
    <a:srgbClr val="007C73"/>
    <a:srgbClr val="017F75"/>
    <a:srgbClr val="0F61FE"/>
    <a:srgbClr val="1F5C6D"/>
    <a:srgbClr val="391D51"/>
    <a:srgbClr val="212942"/>
    <a:srgbClr val="333333"/>
    <a:srgbClr val="0C51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12" autoAdjust="0"/>
    <p:restoredTop sz="43478" autoAdjust="0"/>
  </p:normalViewPr>
  <p:slideViewPr>
    <p:cSldViewPr snapToGrid="0" snapToObjects="1">
      <p:cViewPr varScale="1">
        <p:scale>
          <a:sx n="46" d="100"/>
          <a:sy n="46" d="100"/>
        </p:scale>
        <p:origin x="3060" y="4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218" d="100"/>
          <a:sy n="218" d="100"/>
        </p:scale>
        <p:origin x="582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8C43C7-71F5-404D-91D2-97E5837264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3BEF087-54BF-3745-BB76-601F95AD16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C8FCB3A-3E61-FB4C-820D-0CCB21716C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2B9D80-D09D-2346-AB85-0BC9BF1C5359}" type="slidenum">
              <a:rPr lang="en-US" smtClean="0"/>
              <a:t>‹#›</a:t>
            </a:fld>
            <a:endParaRPr lang="en-US"/>
          </a:p>
        </p:txBody>
      </p:sp>
    </p:spTree>
    <p:extLst>
      <p:ext uri="{BB962C8B-B14F-4D97-AF65-F5344CB8AC3E}">
        <p14:creationId xmlns:p14="http://schemas.microsoft.com/office/powerpoint/2010/main" val="17138127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F1A97-E78F-B544-B5E0-5865B8C05C8A}" type="datetimeFigureOut">
              <a:rPr lang="en-US" smtClean="0"/>
              <a:t>3/16/23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82F84-30A4-4F4E-8B06-3E527C7FC65F}" type="slidenum">
              <a:rPr lang="en-US" smtClean="0"/>
              <a:t>‹#›</a:t>
            </a:fld>
            <a:endParaRPr lang="en-US"/>
          </a:p>
        </p:txBody>
      </p:sp>
    </p:spTree>
    <p:extLst>
      <p:ext uri="{BB962C8B-B14F-4D97-AF65-F5344CB8AC3E}">
        <p14:creationId xmlns:p14="http://schemas.microsoft.com/office/powerpoint/2010/main" val="7108289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my name is Clive Harriss, I am a Senior Solutions Advisor for Rocket Software, and today I will be talking about problem analysis and performance tuning for CICS.</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a:t>
            </a:fld>
            <a:endParaRPr lang="en-US"/>
          </a:p>
        </p:txBody>
      </p:sp>
    </p:spTree>
    <p:extLst>
      <p:ext uri="{BB962C8B-B14F-4D97-AF65-F5344CB8AC3E}">
        <p14:creationId xmlns:p14="http://schemas.microsoft.com/office/powerpoint/2010/main" val="224719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some sample screens for you</a:t>
            </a:r>
          </a:p>
          <a:p>
            <a:r>
              <a:rPr lang="en-US" dirty="0"/>
              <a:t>.</a:t>
            </a:r>
          </a:p>
          <a:p>
            <a:r>
              <a:rPr lang="en-US" dirty="0"/>
              <a:t>When I start out, I started out at the CICS Plex level so at the top of the screen, you'll see, I'm seeing the enterprise CICS Plex Summary. </a:t>
            </a:r>
          </a:p>
          <a:p>
            <a:endParaRPr lang="en-US" dirty="0"/>
          </a:p>
          <a:p>
            <a:r>
              <a:rPr lang="en-US" dirty="0"/>
              <a:t>I'm starting at the CICS Plex and I have, what appears to be 6 OMEGAMON CICS </a:t>
            </a:r>
            <a:r>
              <a:rPr lang="en-US" dirty="0" err="1"/>
              <a:t>PLEXes</a:t>
            </a:r>
            <a:r>
              <a:rPr lang="en-US" dirty="0"/>
              <a:t> and you could see the transaction rate CPU utilization. </a:t>
            </a:r>
          </a:p>
          <a:p>
            <a:endParaRPr lang="en-US" dirty="0"/>
          </a:p>
          <a:p>
            <a:r>
              <a:rPr lang="en-US" dirty="0"/>
              <a:t>And you could set thresholds, so these are colored in different manners. </a:t>
            </a:r>
          </a:p>
          <a:p>
            <a:endParaRPr lang="en-US" dirty="0"/>
          </a:p>
          <a:p>
            <a:r>
              <a:rPr lang="en-US" dirty="0"/>
              <a:t>If you set the threshold properly, you know, exactly where you need to drill down in terms of </a:t>
            </a:r>
            <a:r>
              <a:rPr lang="en-US" dirty="0" err="1"/>
              <a:t>CICSPlex</a:t>
            </a:r>
            <a:r>
              <a:rPr lang="en-US" dirty="0"/>
              <a:t> to look at the problem.</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10</a:t>
            </a:fld>
            <a:endParaRPr lang="en-US"/>
          </a:p>
        </p:txBody>
      </p:sp>
    </p:spTree>
    <p:extLst>
      <p:ext uri="{BB962C8B-B14F-4D97-AF65-F5344CB8AC3E}">
        <p14:creationId xmlns:p14="http://schemas.microsoft.com/office/powerpoint/2010/main" val="3785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drill down into a </a:t>
            </a:r>
            <a:r>
              <a:rPr lang="en-US" dirty="0" err="1"/>
              <a:t>CICSPlex</a:t>
            </a:r>
            <a:r>
              <a:rPr lang="en-US" dirty="0"/>
              <a:t>, you end up with a list of regions, but you can then drill down to get the region overview, the highest CPU task so you get a list of tasks. </a:t>
            </a:r>
          </a:p>
          <a:p>
            <a:endParaRPr lang="en-US" dirty="0"/>
          </a:p>
          <a:p>
            <a:r>
              <a:rPr lang="en-US" dirty="0"/>
              <a:t>You can see how your dynamic storage areas are doing and you can see how the connectivity to this CICS region is performing as well. </a:t>
            </a:r>
          </a:p>
          <a:p>
            <a:endParaRPr lang="en-US" dirty="0"/>
          </a:p>
          <a:p>
            <a:r>
              <a:rPr lang="en-US" dirty="0"/>
              <a:t>Again, you can set thresholds and you could set them to yellow red or any other color, 7 or 8 different </a:t>
            </a:r>
            <a:r>
              <a:rPr lang="en-US" dirty="0" err="1"/>
              <a:t>colours</a:t>
            </a:r>
            <a:r>
              <a:rPr lang="en-US" dirty="0"/>
              <a:t> available to you. </a:t>
            </a:r>
          </a:p>
          <a:p>
            <a:endParaRPr lang="en-US" dirty="0"/>
          </a:p>
          <a:p>
            <a:r>
              <a:rPr lang="en-US" dirty="0"/>
              <a:t>So, that that identifies this is something I need to drill down and look at. </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11</a:t>
            </a:fld>
            <a:endParaRPr lang="en-US"/>
          </a:p>
        </p:txBody>
      </p:sp>
    </p:spTree>
    <p:extLst>
      <p:ext uri="{BB962C8B-B14F-4D97-AF65-F5344CB8AC3E}">
        <p14:creationId xmlns:p14="http://schemas.microsoft.com/office/powerpoint/2010/main" val="2956459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12</a:t>
            </a:fld>
            <a:endParaRPr lang="en-US"/>
          </a:p>
        </p:txBody>
      </p:sp>
    </p:spTree>
    <p:extLst>
      <p:ext uri="{BB962C8B-B14F-4D97-AF65-F5344CB8AC3E}">
        <p14:creationId xmlns:p14="http://schemas.microsoft.com/office/powerpoint/2010/main" val="404203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13</a:t>
            </a:fld>
            <a:endParaRPr lang="en-US"/>
          </a:p>
        </p:txBody>
      </p:sp>
    </p:spTree>
    <p:extLst>
      <p:ext uri="{BB962C8B-B14F-4D97-AF65-F5344CB8AC3E}">
        <p14:creationId xmlns:p14="http://schemas.microsoft.com/office/powerpoint/2010/main" val="2720695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182F84-30A4-4F4E-8B06-3E527C7FC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700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800"/>
              </a:spcBef>
              <a:spcAft>
                <a:spcPct val="15000"/>
              </a:spcAft>
              <a:buClr>
                <a:srgbClr val="000000"/>
              </a:buClr>
              <a:buSzTx/>
              <a:buFont typeface="Wingdings" pitchFamily="2" charset="2"/>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How does it work?</a:t>
            </a:r>
          </a:p>
          <a:p>
            <a:pPr marL="241289" marR="0" lvl="0" indent="-241289" algn="l" defTabSz="914400" rtl="0" eaLnBrk="1" fontAlgn="auto" latinLnBrk="0" hangingPunct="1">
              <a:lnSpc>
                <a:spcPct val="100000"/>
              </a:lnSpc>
              <a:spcBef>
                <a:spcPts val="800"/>
              </a:spcBef>
              <a:spcAft>
                <a:spcPct val="15000"/>
              </a:spcAft>
              <a:buClr>
                <a:srgbClr val="000000"/>
              </a:buClr>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Uses SMF data as input</a:t>
            </a:r>
          </a:p>
          <a:p>
            <a:pPr marL="241289" marR="0" lvl="0" indent="-241289" algn="l" defTabSz="914400" rtl="0" eaLnBrk="1" fontAlgn="auto" latinLnBrk="0" hangingPunct="1">
              <a:lnSpc>
                <a:spcPct val="100000"/>
              </a:lnSpc>
              <a:spcBef>
                <a:spcPts val="800"/>
              </a:spcBef>
              <a:spcAft>
                <a:spcPct val="15000"/>
              </a:spcAft>
              <a:buClr>
                <a:srgbClr val="000000"/>
              </a:buClr>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Easy to use interface for report generation (over 250 supplied report forms)</a:t>
            </a:r>
          </a:p>
          <a:p>
            <a:pPr marL="241289" marR="0" lvl="0" indent="-241289" algn="l" defTabSz="914400" rtl="0" eaLnBrk="1" fontAlgn="auto" latinLnBrk="0" hangingPunct="1">
              <a:lnSpc>
                <a:spcPct val="100000"/>
              </a:lnSpc>
              <a:spcBef>
                <a:spcPts val="800"/>
              </a:spcBef>
              <a:spcAft>
                <a:spcPct val="15000"/>
              </a:spcAft>
              <a:buClr>
                <a:srgbClr val="000000"/>
              </a:buClr>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Performance and statistical analysis</a:t>
            </a:r>
          </a:p>
          <a:p>
            <a:pPr marL="241289" marR="0" lvl="0" indent="-241289" algn="l" defTabSz="914400" rtl="0" eaLnBrk="1" fontAlgn="auto" latinLnBrk="0" hangingPunct="1">
              <a:lnSpc>
                <a:spcPct val="100000"/>
              </a:lnSpc>
              <a:spcBef>
                <a:spcPts val="800"/>
              </a:spcBef>
              <a:spcAft>
                <a:spcPct val="15000"/>
              </a:spcAft>
              <a:buClr>
                <a:srgbClr val="000000"/>
              </a:buClr>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Graphical performance analysis via CICS Explorer </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15</a:t>
            </a:fld>
            <a:endParaRPr lang="en-US"/>
          </a:p>
        </p:txBody>
      </p:sp>
    </p:spTree>
    <p:extLst>
      <p:ext uri="{BB962C8B-B14F-4D97-AF65-F5344CB8AC3E}">
        <p14:creationId xmlns:p14="http://schemas.microsoft.com/office/powerpoint/2010/main" val="72498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rPr>
              <a:t>Why is that important?</a:t>
            </a: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endParaRP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rPr>
              <a:t>Reduce time and resource required to analyze offline performance data</a:t>
            </a: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endParaRP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rPr>
              <a:t>Enables deep-dive CICS performance analysis and understanding of usage trends</a:t>
            </a: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endParaRP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rPr>
              <a:t>Aids capacity planning and tuning</a:t>
            </a: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endParaRPr>
          </a:p>
          <a:p>
            <a:pPr marL="0" marR="0" lvl="0" indent="0" algn="l" defTabSz="914400" rtl="0" eaLnBrk="1" fontAlgn="auto" latinLnBrk="0" hangingPunct="1">
              <a:lnSpc>
                <a:spcPct val="100000"/>
              </a:lnSpc>
              <a:spcBef>
                <a:spcPts val="120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a:ea typeface="MS PGothic" pitchFamily="34" charset="-128"/>
                <a:cs typeface="+mn-cs"/>
              </a:rPr>
              <a:t>Can be used to quickly identify trends, anticipate and prevent potential online performance problems</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16</a:t>
            </a:fld>
            <a:endParaRPr lang="en-US"/>
          </a:p>
        </p:txBody>
      </p:sp>
    </p:spTree>
    <p:extLst>
      <p:ext uri="{BB962C8B-B14F-4D97-AF65-F5344CB8AC3E}">
        <p14:creationId xmlns:p14="http://schemas.microsoft.com/office/powerpoint/2010/main" val="70020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use</a:t>
            </a:r>
          </a:p>
          <a:p>
            <a:r>
              <a:rPr lang="en-US" dirty="0"/>
              <a:t>No additional setup or customization required. Uses familiar CICS terms and concepts</a:t>
            </a:r>
          </a:p>
          <a:p>
            <a:endParaRPr lang="en-US" dirty="0"/>
          </a:p>
          <a:p>
            <a:r>
              <a:rPr lang="en-US" dirty="0"/>
              <a:t>Provides an ISPF dialog to build, maintain, and submit reports that you can tailor your reports easily using report forms</a:t>
            </a:r>
          </a:p>
          <a:p>
            <a:endParaRPr lang="en-US" dirty="0"/>
          </a:p>
          <a:p>
            <a:r>
              <a:rPr lang="en-US" dirty="0"/>
              <a:t>Extensive online help available, and field descriptions</a:t>
            </a:r>
          </a:p>
          <a:p>
            <a:r>
              <a:rPr lang="en-US" dirty="0"/>
              <a:t>Trend and capacity planning</a:t>
            </a:r>
          </a:p>
          <a:p>
            <a:r>
              <a:rPr lang="en-US" dirty="0"/>
              <a:t>Statistics reporting capability</a:t>
            </a:r>
          </a:p>
          <a:p>
            <a:r>
              <a:rPr lang="en-US" dirty="0"/>
              <a:t>Comprehensive reporting and analysis of CICS statistics data</a:t>
            </a:r>
          </a:p>
          <a:p>
            <a:r>
              <a:rPr lang="en-US" dirty="0"/>
              <a:t>Alert processing to highlight potential tuning opportunities</a:t>
            </a:r>
          </a:p>
          <a:p>
            <a:r>
              <a:rPr lang="en-US" dirty="0"/>
              <a:t>Transaction profiling</a:t>
            </a:r>
          </a:p>
          <a:p>
            <a:r>
              <a:rPr lang="en-US" dirty="0"/>
              <a:t>Compares transaction performance between two time periods</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17</a:t>
            </a:fld>
            <a:endParaRPr lang="en-US"/>
          </a:p>
        </p:txBody>
      </p:sp>
    </p:spTree>
    <p:extLst>
      <p:ext uri="{BB962C8B-B14F-4D97-AF65-F5344CB8AC3E}">
        <p14:creationId xmlns:p14="http://schemas.microsoft.com/office/powerpoint/2010/main" val="133502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typical Performance Summary report from  CICS PA showing ………..</a:t>
            </a:r>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18</a:t>
            </a:fld>
            <a:endParaRPr lang="en-US"/>
          </a:p>
        </p:txBody>
      </p:sp>
    </p:spTree>
    <p:extLst>
      <p:ext uri="{BB962C8B-B14F-4D97-AF65-F5344CB8AC3E}">
        <p14:creationId xmlns:p14="http://schemas.microsoft.com/office/powerpoint/2010/main" val="123546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19</a:t>
            </a:fld>
            <a:endParaRPr lang="en-US"/>
          </a:p>
        </p:txBody>
      </p:sp>
    </p:spTree>
    <p:extLst>
      <p:ext uri="{BB962C8B-B14F-4D97-AF65-F5344CB8AC3E}">
        <p14:creationId xmlns:p14="http://schemas.microsoft.com/office/powerpoint/2010/main" val="245719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discuss the challenges faced in running, monitoring and tuning CICS systems and applications;</a:t>
            </a:r>
          </a:p>
          <a:p>
            <a:endParaRPr lang="en-US" dirty="0"/>
          </a:p>
          <a:p>
            <a:r>
              <a:rPr lang="en-US" dirty="0"/>
              <a:t>A methodology for finding, handling and resolving CICS problems and where the 3 CICS products here fit in helping to solve performance issues. </a:t>
            </a:r>
          </a:p>
          <a:p>
            <a:endParaRPr lang="en-US" dirty="0"/>
          </a:p>
          <a:p>
            <a:r>
              <a:rPr lang="en-US" dirty="0"/>
              <a:t>Then I will talk about key values each of these 3 CICS products deliver in more detail that individually help with performance problems, but when put together can provide a solution to solving even the most difficult problems.</a:t>
            </a:r>
          </a:p>
        </p:txBody>
      </p:sp>
      <p:sp>
        <p:nvSpPr>
          <p:cNvPr id="4" name="Slide Number Placeholder 3"/>
          <p:cNvSpPr>
            <a:spLocks noGrp="1"/>
          </p:cNvSpPr>
          <p:nvPr>
            <p:ph type="sldNum" sz="quarter" idx="5"/>
          </p:nvPr>
        </p:nvSpPr>
        <p:spPr/>
        <p:txBody>
          <a:bodyPr/>
          <a:lstStyle/>
          <a:p>
            <a:fld id="{37182F84-30A4-4F4E-8B06-3E527C7FC65F}" type="slidenum">
              <a:rPr lang="en-US" smtClean="0"/>
              <a:t>2</a:t>
            </a:fld>
            <a:endParaRPr lang="en-US"/>
          </a:p>
        </p:txBody>
      </p:sp>
    </p:spTree>
    <p:extLst>
      <p:ext uri="{BB962C8B-B14F-4D97-AF65-F5344CB8AC3E}">
        <p14:creationId xmlns:p14="http://schemas.microsoft.com/office/powerpoint/2010/main" val="276023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182F84-30A4-4F4E-8B06-3E527C7FC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72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fontAlgn="auto">
              <a:lnSpc>
                <a:spcPct val="95000"/>
              </a:lnSpc>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A completely new approach to trace capture</a:t>
            </a:r>
          </a:p>
          <a:p>
            <a:pPr marL="0" marR="0" lvl="0" indent="0" fontAlgn="auto">
              <a:lnSpc>
                <a:spcPct val="95000"/>
              </a:lnSpc>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Uses significantly less CPU than traditional tools</a:t>
            </a:r>
          </a:p>
          <a:p>
            <a:pPr marL="0" marR="0" lvl="0" indent="0" fontAlgn="auto">
              <a:lnSpc>
                <a:spcPct val="95000"/>
              </a:lnSpc>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Does not require changes to CICS</a:t>
            </a:r>
            <a:b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fontAlgn="auto">
              <a:lnSpc>
                <a:spcPct val="95000"/>
              </a:lnSpc>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With C\Prof, the CICS trace becomes:</a:t>
            </a:r>
          </a:p>
          <a:p>
            <a:pPr marL="0" marR="0" lvl="1" indent="0" fontAlgn="auto">
              <a:lnSpc>
                <a:spcPct val="95000"/>
              </a:lnSpc>
              <a:spcBef>
                <a:spcPts val="1000"/>
              </a:spcBef>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Inexpensive to capture</a:t>
            </a:r>
          </a:p>
          <a:p>
            <a:pPr marL="0" marR="0" lvl="1" indent="0" fontAlgn="auto">
              <a:lnSpc>
                <a:spcPct val="95000"/>
              </a:lnSpc>
              <a:spcBef>
                <a:spcPts val="1000"/>
              </a:spcBef>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Simple to interpret</a:t>
            </a:r>
            <a:b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fontAlgn="auto">
              <a:lnSpc>
                <a:spcPct val="95000"/>
              </a:lnSpc>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C\Prof unlocks the hidden value of the trace</a:t>
            </a:r>
          </a:p>
          <a:p>
            <a:pPr marL="0" marR="0" lvl="1" indent="0" fontAlgn="auto">
              <a:lnSpc>
                <a:spcPct val="95000"/>
              </a:lnSpc>
              <a:spcBef>
                <a:spcPts val="1000"/>
              </a:spcBef>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Low CPU usage means you can run it in production</a:t>
            </a:r>
          </a:p>
          <a:p>
            <a:pPr marL="0" marR="0" lvl="1" indent="0" fontAlgn="auto">
              <a:lnSpc>
                <a:spcPct val="95000"/>
              </a:lnSpc>
              <a:spcBef>
                <a:spcPts val="1000"/>
              </a:spcBef>
              <a:spcAft>
                <a:spcPts val="0"/>
              </a:spcAft>
              <a:buClrTx/>
              <a:buSzTx/>
              <a:buNone/>
              <a:tabLst/>
              <a:defRPr/>
            </a:pPr>
            <a:r>
              <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rPr>
              <a:t>Ideal for permanent use in development environments</a:t>
            </a:r>
          </a:p>
          <a:p>
            <a:pPr marL="0" marR="0" lvl="1" indent="0" fontAlgn="auto">
              <a:lnSpc>
                <a:spcPct val="95000"/>
              </a:lnSpc>
              <a:spcBef>
                <a:spcPts val="1000"/>
              </a:spcBef>
              <a:spcAft>
                <a:spcPts val="0"/>
              </a:spcAft>
              <a:buClrTx/>
              <a:buSzTx/>
              <a:buNone/>
              <a:tabLst/>
              <a:defRPr/>
            </a:pPr>
            <a:endPar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0" marR="0" lvl="1" indent="0" algn="l" defTabSz="914400" rtl="0" eaLnBrk="1" fontAlgn="auto" latinLnBrk="0" hangingPunct="1">
              <a:lnSpc>
                <a:spcPct val="95000"/>
              </a:lnSpc>
              <a:spcBef>
                <a:spcPts val="1000"/>
              </a:spcBef>
              <a:spcAft>
                <a:spcPts val="0"/>
              </a:spcAft>
              <a:buClrTx/>
              <a:buSzTx/>
              <a:buFontTx/>
              <a:buNone/>
              <a:tabLst/>
              <a:defRPr/>
            </a:pPr>
            <a:r>
              <a:rPr lang="en-US" sz="1800" dirty="0">
                <a:solidFill>
                  <a:srgbClr val="333333"/>
                </a:solidFill>
                <a:latin typeface="Arial" panose="020B0604020202020204" pitchFamily="34" charset="0"/>
                <a:cs typeface="Arial" panose="020B0604020202020204" pitchFamily="34" charset="0"/>
              </a:rPr>
              <a:t>Has both</a:t>
            </a:r>
            <a:r>
              <a:rPr lang="en-US" sz="1800" i="0" dirty="0">
                <a:solidFill>
                  <a:srgbClr val="333333"/>
                </a:solidFill>
                <a:effectLst/>
                <a:latin typeface="Arial" panose="020B0604020202020204" pitchFamily="34" charset="0"/>
                <a:cs typeface="Arial" panose="020B0604020202020204" pitchFamily="34" charset="0"/>
              </a:rPr>
              <a:t> ISPF and Web UI (browser-based) user interfaces to </a:t>
            </a:r>
            <a:r>
              <a:rPr lang="en-US" sz="1800" dirty="0">
                <a:solidFill>
                  <a:srgbClr val="333333"/>
                </a:solidFill>
                <a:latin typeface="Arial" panose="020B0604020202020204" pitchFamily="34" charset="0"/>
                <a:cs typeface="Arial" panose="020B0604020202020204" pitchFamily="34" charset="0"/>
              </a:rPr>
              <a:t>provide </a:t>
            </a:r>
            <a:r>
              <a:rPr lang="en-US" sz="1800" i="0" dirty="0">
                <a:solidFill>
                  <a:srgbClr val="333333"/>
                </a:solidFill>
                <a:effectLst/>
                <a:latin typeface="Arial" panose="020B0604020202020204" pitchFamily="34" charset="0"/>
                <a:cs typeface="Arial" panose="020B0604020202020204" pitchFamily="34" charset="0"/>
              </a:rPr>
              <a:t>an analysis capability that is better than an application trace facility.</a:t>
            </a:r>
            <a:endPar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0" marR="0" lvl="1" indent="0" fontAlgn="auto">
              <a:lnSpc>
                <a:spcPct val="95000"/>
              </a:lnSpc>
              <a:spcBef>
                <a:spcPts val="1000"/>
              </a:spcBef>
              <a:spcAft>
                <a:spcPts val="0"/>
              </a:spcAft>
              <a:buClrTx/>
              <a:buSzTx/>
              <a:buNone/>
              <a:tabLst/>
              <a:defRPr/>
            </a:pPr>
            <a:endParaRPr kumimoji="0" lang="en-US" sz="1800" u="none" strike="noStrike" cap="none" spc="0" normalizeH="0" baseline="0" noProof="0" dirty="0">
              <a:ln>
                <a:noFill/>
              </a:ln>
              <a:effectLst/>
              <a:uLnTx/>
              <a:uFillTx/>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21</a:t>
            </a:fld>
            <a:endParaRPr lang="en-US"/>
          </a:p>
        </p:txBody>
      </p:sp>
    </p:spTree>
    <p:extLst>
      <p:ext uri="{BB962C8B-B14F-4D97-AF65-F5344CB8AC3E}">
        <p14:creationId xmlns:p14="http://schemas.microsoft.com/office/powerpoint/2010/main" val="84135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nSpc>
                <a:spcPct val="120000"/>
              </a:lnSpc>
              <a:spcBef>
                <a:spcPts val="533"/>
              </a:spcBef>
              <a:buFont typeface="+mj-lt"/>
              <a:buAutoNum type="arabicPeriod"/>
            </a:pPr>
            <a:r>
              <a:rPr lang="en-US" sz="1200" dirty="0">
                <a:latin typeface="Arial" panose="020B0604020202020204" pitchFamily="34" charset="0"/>
                <a:cs typeface="Arial" panose="020B0604020202020204" pitchFamily="34" charset="0"/>
              </a:rPr>
              <a:t>C\Prof peeks inside CICS to look at CICS internal trace and CICS is unaware that this is happening</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228600" lvl="0" indent="-228600">
              <a:lnSpc>
                <a:spcPct val="120000"/>
              </a:lnSpc>
              <a:spcBef>
                <a:spcPts val="533"/>
              </a:spcBef>
              <a:buFont typeface="+mj-lt"/>
              <a:buAutoNum type="arabicPeriod"/>
            </a:pPr>
            <a:r>
              <a:rPr lang="en-US" b="0" i="0" dirty="0">
                <a:solidFill>
                  <a:srgbClr val="333333"/>
                </a:solidFill>
                <a:effectLst/>
                <a:latin typeface="Barlow" panose="00000500000000000000" pitchFamily="2" charset="0"/>
              </a:rPr>
              <a:t>The CICS internal trace is a circular buffer in which the oldest trace entries are continuously being overwritten with new entries due to ongoing activity in CICS.</a:t>
            </a:r>
            <a:br>
              <a:rPr lang="en-US" b="0" i="0" dirty="0">
                <a:solidFill>
                  <a:srgbClr val="333333"/>
                </a:solidFill>
                <a:effectLst/>
                <a:latin typeface="Barlow" panose="00000500000000000000" pitchFamily="2" charset="0"/>
              </a:rPr>
            </a:br>
            <a:br>
              <a:rPr lang="en-US" b="0" i="0" dirty="0">
                <a:solidFill>
                  <a:srgbClr val="333333"/>
                </a:solidFill>
                <a:effectLst/>
                <a:latin typeface="Barlow" panose="00000500000000000000" pitchFamily="2" charset="0"/>
              </a:rPr>
            </a:br>
            <a:r>
              <a:rPr lang="en-US" b="0" i="0" dirty="0">
                <a:solidFill>
                  <a:srgbClr val="333333"/>
                </a:solidFill>
                <a:effectLst/>
                <a:latin typeface="Barlow" panose="00000500000000000000" pitchFamily="2" charset="0"/>
              </a:rPr>
              <a:t>If a problem occurs in CICS, trace events relating to recent problems in CICS will persist inside the CICS internal trace for a period before they are eventually overwritten by newer entries</a:t>
            </a:r>
          </a:p>
          <a:p>
            <a:pPr marL="0" lvl="0" indent="0">
              <a:lnSpc>
                <a:spcPct val="120000"/>
              </a:lnSpc>
              <a:spcBef>
                <a:spcPts val="533"/>
              </a:spcBef>
              <a:buFont typeface="+mj-lt"/>
              <a:buNone/>
            </a:pP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228600" lvl="0" indent="-228600">
              <a:lnSpc>
                <a:spcPct val="120000"/>
              </a:lnSpc>
              <a:spcBef>
                <a:spcPts val="533"/>
              </a:spcBef>
              <a:buFont typeface="+mj-lt"/>
              <a:buAutoNum type="arabicPeriod"/>
            </a:pPr>
            <a:r>
              <a:rPr lang="en-US" sz="1200" dirty="0">
                <a:latin typeface="Arial" panose="020B0604020202020204" pitchFamily="34" charset="0"/>
                <a:cs typeface="Arial" panose="020B0604020202020204" pitchFamily="34" charset="0"/>
              </a:rPr>
              <a:t>C\Prof writes the trace to special profiling or auxiliary trace data sets with you controlling the level of detail is only limited to what is stored in the trace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You can collect all the time, in a short burst, or take a quick snapshot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228600" lvl="0" indent="-228600">
              <a:lnSpc>
                <a:spcPct val="120000"/>
              </a:lnSpc>
              <a:spcBef>
                <a:spcPts val="533"/>
              </a:spcBef>
              <a:buFont typeface="+mj-lt"/>
              <a:buAutoNum type="arabicPeriod"/>
            </a:pPr>
            <a:r>
              <a:rPr lang="en-US" sz="1200" dirty="0">
                <a:latin typeface="Arial" panose="020B0604020202020204" pitchFamily="34" charset="0"/>
                <a:cs typeface="Arial" panose="020B0604020202020204" pitchFamily="34" charset="0"/>
              </a:rPr>
              <a:t>Use C\Prof to filter and sort transactions, view application events, dive into the trace events themselves.</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It supports regions using MRO</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228600" lvl="0" indent="-228600">
              <a:lnSpc>
                <a:spcPct val="120000"/>
              </a:lnSpc>
              <a:spcBef>
                <a:spcPts val="533"/>
              </a:spcBef>
              <a:buFont typeface="+mj-lt"/>
              <a:buAutoNum type="arabicPeriod"/>
            </a:pPr>
            <a:r>
              <a:rPr lang="en-US" b="0" i="0" dirty="0">
                <a:solidFill>
                  <a:srgbClr val="333333"/>
                </a:solidFill>
                <a:effectLst/>
                <a:latin typeface="Barlow" panose="00000500000000000000" pitchFamily="2" charset="0"/>
              </a:rPr>
              <a:t>Events inside the CICS internal trace are captured by the C\Prof collection task (collector). Run C\Prof as a collection server servicing requests from either the ISPF dialog or the C\Prof Web UI, or submit ad hoc batch requests using JCL</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lvl="1">
              <a:lnSpc>
                <a:spcPct val="120000"/>
              </a:lnSpc>
              <a:spcBef>
                <a:spcPts val="533"/>
              </a:spcBef>
            </a:pPr>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22</a:t>
            </a:fld>
            <a:endParaRPr lang="en-US"/>
          </a:p>
        </p:txBody>
      </p:sp>
    </p:spTree>
    <p:extLst>
      <p:ext uri="{BB962C8B-B14F-4D97-AF65-F5344CB8AC3E}">
        <p14:creationId xmlns:p14="http://schemas.microsoft.com/office/powerpoint/2010/main" val="4006126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8179" indent="-609585">
              <a:lnSpc>
                <a:spcPct val="120000"/>
              </a:lnSpc>
            </a:pPr>
            <a:r>
              <a:rPr lang="en-US" sz="3200" dirty="0">
                <a:latin typeface="Arial" panose="020B0604020202020204" pitchFamily="34" charset="0"/>
                <a:cs typeface="Arial" panose="020B0604020202020204" pitchFamily="34" charset="0"/>
              </a:rPr>
              <a:t>Simple to get started (&lt; 30 minutes)</a:t>
            </a:r>
          </a:p>
          <a:p>
            <a:pPr marL="838179" indent="-609585">
              <a:lnSpc>
                <a:spcPct val="120000"/>
              </a:lnSpc>
            </a:pPr>
            <a:r>
              <a:rPr lang="en-US" sz="3200" dirty="0">
                <a:latin typeface="Arial" panose="020B0604020202020204" pitchFamily="34" charset="0"/>
                <a:cs typeface="Arial" panose="020B0604020202020204" pitchFamily="34" charset="0"/>
              </a:rPr>
              <a:t>Transaction data supplied in near-real time</a:t>
            </a:r>
          </a:p>
          <a:p>
            <a:pPr marL="838179" indent="-609585">
              <a:lnSpc>
                <a:spcPct val="120000"/>
              </a:lnSpc>
            </a:pPr>
            <a:r>
              <a:rPr lang="en-US" sz="3200" dirty="0">
                <a:latin typeface="Arial" panose="020B0604020202020204" pitchFamily="34" charset="0"/>
                <a:cs typeface="Arial" panose="020B0604020202020204" pitchFamily="34" charset="0"/>
              </a:rPr>
              <a:t>Single Point of Control (SPOC) via the C\Prof </a:t>
            </a:r>
            <a:r>
              <a:rPr lang="en-US" sz="3200" b="1" dirty="0">
                <a:latin typeface="Arial" panose="020B0604020202020204" pitchFamily="34" charset="0"/>
                <a:cs typeface="Arial" panose="020B0604020202020204" pitchFamily="34" charset="0"/>
              </a:rPr>
              <a:t>Region List</a:t>
            </a:r>
          </a:p>
          <a:p>
            <a:pPr marL="838179" indent="-609585">
              <a:lnSpc>
                <a:spcPct val="120000"/>
              </a:lnSpc>
            </a:pPr>
            <a:r>
              <a:rPr lang="en-US" sz="3200" dirty="0">
                <a:latin typeface="Arial" panose="020B0604020202020204" pitchFamily="34" charset="0"/>
                <a:cs typeface="Arial" panose="020B0604020202020204" pitchFamily="34" charset="0"/>
              </a:rPr>
              <a:t>An “application” view of your trace events:</a:t>
            </a:r>
          </a:p>
          <a:p>
            <a:pPr marL="1752579" lvl="2" indent="-609585">
              <a:lnSpc>
                <a:spcPct val="120000"/>
              </a:lnSpc>
            </a:pPr>
            <a:r>
              <a:rPr lang="en-US" sz="3200" dirty="0">
                <a:latin typeface="Arial" panose="020B0604020202020204" pitchFamily="34" charset="0"/>
                <a:cs typeface="Arial" panose="020B0604020202020204" pitchFamily="34" charset="0"/>
              </a:rPr>
              <a:t>Collect event data from the CICS internal trace</a:t>
            </a:r>
          </a:p>
          <a:p>
            <a:pPr marL="1752579" lvl="2" indent="-609585">
              <a:lnSpc>
                <a:spcPct val="120000"/>
              </a:lnSpc>
            </a:pPr>
            <a:r>
              <a:rPr lang="en-US" sz="3200" dirty="0">
                <a:latin typeface="Arial" panose="020B0604020202020204" pitchFamily="34" charset="0"/>
                <a:cs typeface="Arial" panose="020B0604020202020204" pitchFamily="34" charset="0"/>
              </a:rPr>
              <a:t>Find your transaction</a:t>
            </a:r>
          </a:p>
          <a:p>
            <a:pPr marL="1752579" lvl="2" indent="-609585">
              <a:lnSpc>
                <a:spcPct val="120000"/>
              </a:lnSpc>
            </a:pPr>
            <a:r>
              <a:rPr lang="en-US" sz="3200" dirty="0">
                <a:highlight>
                  <a:srgbClr val="FFFF00"/>
                </a:highlight>
                <a:latin typeface="Arial" panose="020B0604020202020204" pitchFamily="34" charset="0"/>
                <a:cs typeface="Arial" panose="020B0604020202020204" pitchFamily="34" charset="0"/>
              </a:rPr>
              <a:t>Drill down to application events, performance information, transaction breakdown by program, trace event “deep dive”</a:t>
            </a:r>
          </a:p>
          <a:p>
            <a:pPr marL="838179" indent="-609585">
              <a:lnSpc>
                <a:spcPct val="120000"/>
              </a:lnSpc>
            </a:pPr>
            <a:r>
              <a:rPr lang="en-US" sz="3200" dirty="0">
                <a:latin typeface="Arial" panose="020B0604020202020204" pitchFamily="34" charset="0"/>
                <a:cs typeface="Arial" panose="020B0604020202020204" pitchFamily="34" charset="0"/>
              </a:rPr>
              <a:t>Adjustable trace levels</a:t>
            </a:r>
          </a:p>
          <a:p>
            <a:pPr marL="1752579" lvl="2" indent="-609585">
              <a:lnSpc>
                <a:spcPct val="120000"/>
              </a:lnSpc>
            </a:pPr>
            <a:r>
              <a:rPr lang="en-US" sz="3200" dirty="0">
                <a:latin typeface="Arial" panose="020B0604020202020204" pitchFamily="34" charset="0"/>
                <a:cs typeface="Arial" panose="020B0604020202020204" pitchFamily="34" charset="0"/>
              </a:rPr>
              <a:t>Add additional trace points for more detail</a:t>
            </a:r>
          </a:p>
          <a:p>
            <a:pPr marL="838179" indent="-609585">
              <a:lnSpc>
                <a:spcPct val="120000"/>
              </a:lnSpc>
            </a:pPr>
            <a:r>
              <a:rPr lang="en-US" sz="3200" dirty="0">
                <a:latin typeface="Arial" panose="020B0604020202020204" pitchFamily="34" charset="0"/>
                <a:cs typeface="Arial" panose="020B0604020202020204" pitchFamily="34" charset="0"/>
              </a:rPr>
              <a:t>All the features of the CICS auxiliary trace but much more</a:t>
            </a:r>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23</a:t>
            </a:fld>
            <a:endParaRPr lang="en-US"/>
          </a:p>
        </p:txBody>
      </p:sp>
    </p:spTree>
    <p:extLst>
      <p:ext uri="{BB962C8B-B14F-4D97-AF65-F5344CB8AC3E}">
        <p14:creationId xmlns:p14="http://schemas.microsoft.com/office/powerpoint/2010/main" val="3519367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600"/>
              </a:spcBef>
            </a:pPr>
            <a:r>
              <a:rPr lang="en-US" sz="1900" b="1" dirty="0">
                <a:latin typeface="Arial" panose="020B0604020202020204" pitchFamily="34" charset="0"/>
                <a:cs typeface="Arial" panose="020B0604020202020204" pitchFamily="34" charset="0"/>
              </a:rPr>
              <a:t>Record</a:t>
            </a:r>
          </a:p>
          <a:p>
            <a:pPr lvl="1">
              <a:lnSpc>
                <a:spcPct val="120000"/>
              </a:lnSpc>
            </a:pPr>
            <a:r>
              <a:rPr lang="en-US" sz="1400" dirty="0">
                <a:latin typeface="Arial" panose="020B0604020202020204" pitchFamily="34" charset="0"/>
                <a:cs typeface="Arial" panose="020B0604020202020204" pitchFamily="34" charset="0"/>
              </a:rPr>
              <a:t>Record the contents of the CICS internal trace</a:t>
            </a:r>
          </a:p>
          <a:p>
            <a:pPr lvl="1">
              <a:lnSpc>
                <a:spcPct val="120000"/>
              </a:lnSpc>
            </a:pPr>
            <a:r>
              <a:rPr lang="en-US" sz="1400" i="1" dirty="0">
                <a:latin typeface="Arial" panose="020B0604020202020204" pitchFamily="34" charset="0"/>
                <a:cs typeface="Arial" panose="020B0604020202020204" pitchFamily="34" charset="0"/>
              </a:rPr>
              <a:t>Two modes:</a:t>
            </a:r>
          </a:p>
          <a:p>
            <a:pPr lvl="2">
              <a:lnSpc>
                <a:spcPct val="120000"/>
              </a:lnSpc>
            </a:pPr>
            <a:r>
              <a:rPr lang="en-US" sz="1400" b="1" dirty="0">
                <a:latin typeface="Arial" panose="020B0604020202020204" pitchFamily="34" charset="0"/>
                <a:cs typeface="Arial" panose="020B0604020202020204" pitchFamily="34" charset="0"/>
              </a:rPr>
              <a:t>Record for Profiling – </a:t>
            </a:r>
            <a:r>
              <a:rPr lang="en-US" sz="1400" b="1" i="1" dirty="0">
                <a:latin typeface="Arial" panose="020B0604020202020204" pitchFamily="34" charset="0"/>
                <a:cs typeface="Arial" panose="020B0604020202020204" pitchFamily="34" charset="0"/>
              </a:rPr>
              <a:t>our premiere feature</a:t>
            </a:r>
          </a:p>
          <a:p>
            <a:pPr lvl="3">
              <a:lnSpc>
                <a:spcPct val="120000"/>
              </a:lnSpc>
            </a:pPr>
            <a:r>
              <a:rPr lang="en-US" sz="1400" dirty="0">
                <a:latin typeface="Arial" panose="020B0604020202020204" pitchFamily="34" charset="0"/>
                <a:cs typeface="Arial" panose="020B0604020202020204" pitchFamily="34" charset="0"/>
              </a:rPr>
              <a:t>Application perspective of the trace</a:t>
            </a:r>
          </a:p>
          <a:p>
            <a:pPr lvl="3">
              <a:lnSpc>
                <a:spcPct val="120000"/>
              </a:lnSpc>
            </a:pPr>
            <a:r>
              <a:rPr lang="en-US" sz="1400" dirty="0">
                <a:latin typeface="Arial" panose="020B0604020202020204" pitchFamily="34" charset="0"/>
                <a:cs typeface="Arial" panose="020B0604020202020204" pitchFamily="34" charset="0"/>
              </a:rPr>
              <a:t>Stored in C\Prof archive data sets</a:t>
            </a:r>
          </a:p>
          <a:p>
            <a:pPr lvl="3">
              <a:lnSpc>
                <a:spcPct val="120000"/>
              </a:lnSpc>
            </a:pPr>
            <a:r>
              <a:rPr lang="en-US" sz="1400" dirty="0">
                <a:latin typeface="Arial" panose="020B0604020202020204" pitchFamily="34" charset="0"/>
                <a:cs typeface="Arial" panose="020B0604020202020204" pitchFamily="34" charset="0"/>
              </a:rPr>
              <a:t>View transaction list, application events, program calls, trace events…</a:t>
            </a:r>
          </a:p>
          <a:p>
            <a:pPr lvl="2">
              <a:lnSpc>
                <a:spcPct val="120000"/>
              </a:lnSpc>
            </a:pPr>
            <a:r>
              <a:rPr lang="en-US" sz="1400" b="1" dirty="0">
                <a:latin typeface="Arial" panose="020B0604020202020204" pitchFamily="34" charset="0"/>
                <a:cs typeface="Arial" panose="020B0604020202020204" pitchFamily="34" charset="0"/>
              </a:rPr>
              <a:t>Record to Auxiliary Trace Data Sets</a:t>
            </a:r>
          </a:p>
          <a:p>
            <a:pPr lvl="3">
              <a:lnSpc>
                <a:spcPct val="120000"/>
              </a:lnSpc>
            </a:pPr>
            <a:r>
              <a:rPr lang="en-US" sz="1400" dirty="0">
                <a:latin typeface="Arial" panose="020B0604020202020204" pitchFamily="34" charset="0"/>
                <a:cs typeface="Arial" panose="020B0604020202020204" pitchFamily="34" charset="0"/>
              </a:rPr>
              <a:t>Output similar to the CICS auxiliary trace facility but with a lot less overhead and more recording options</a:t>
            </a:r>
          </a:p>
          <a:p>
            <a:pPr>
              <a:lnSpc>
                <a:spcPct val="120000"/>
              </a:lnSpc>
            </a:pPr>
            <a:r>
              <a:rPr lang="en-US" sz="1900" b="1" dirty="0">
                <a:latin typeface="Arial" panose="020B0604020202020204" pitchFamily="34" charset="0"/>
                <a:cs typeface="Arial" panose="020B0604020202020204" pitchFamily="34" charset="0"/>
              </a:rPr>
              <a:t>Snap (snapshot)</a:t>
            </a:r>
          </a:p>
          <a:p>
            <a:pPr lvl="1">
              <a:lnSpc>
                <a:spcPct val="120000"/>
              </a:lnSpc>
            </a:pPr>
            <a:r>
              <a:rPr lang="en-US" sz="1400" dirty="0">
                <a:latin typeface="Arial" panose="020B0604020202020204" pitchFamily="34" charset="0"/>
                <a:cs typeface="Arial" panose="020B0604020202020204" pitchFamily="34" charset="0"/>
              </a:rPr>
              <a:t>Take a point-in-time snapshot of the CICS internal trace</a:t>
            </a:r>
          </a:p>
          <a:p>
            <a:pPr lvl="2">
              <a:lnSpc>
                <a:spcPct val="120000"/>
              </a:lnSpc>
            </a:pPr>
            <a:r>
              <a:rPr lang="en-US" sz="1400" dirty="0">
                <a:latin typeface="Arial" panose="020B0604020202020204" pitchFamily="34" charset="0"/>
                <a:cs typeface="Arial" panose="020B0604020202020204" pitchFamily="34" charset="0"/>
              </a:rPr>
              <a:t>Captures a </a:t>
            </a:r>
            <a:r>
              <a:rPr lang="en-US" sz="1400" b="1" dirty="0">
                <a:latin typeface="Arial" panose="020B0604020202020204" pitchFamily="34" charset="0"/>
                <a:cs typeface="Arial" panose="020B0604020202020204" pitchFamily="34" charset="0"/>
              </a:rPr>
              <a:t>copy</a:t>
            </a:r>
            <a:r>
              <a:rPr lang="en-US" sz="1400" dirty="0">
                <a:latin typeface="Arial" panose="020B0604020202020204" pitchFamily="34" charset="0"/>
                <a:cs typeface="Arial" panose="020B0604020202020204" pitchFamily="34" charset="0"/>
              </a:rPr>
              <a:t> of what is currently there</a:t>
            </a:r>
          </a:p>
          <a:p>
            <a:pPr lvl="1">
              <a:lnSpc>
                <a:spcPct val="120000"/>
              </a:lnSpc>
            </a:pPr>
            <a:r>
              <a:rPr lang="en-US" sz="1400" i="1" dirty="0">
                <a:latin typeface="Arial" panose="020B0604020202020204" pitchFamily="34" charset="0"/>
                <a:cs typeface="Arial" panose="020B0604020202020204" pitchFamily="34" charset="0"/>
              </a:rPr>
              <a:t>Effect?</a:t>
            </a:r>
          </a:p>
          <a:p>
            <a:pPr lvl="2">
              <a:lnSpc>
                <a:spcPct val="120000"/>
              </a:lnSpc>
            </a:pPr>
            <a:r>
              <a:rPr lang="en-US" sz="1400" dirty="0">
                <a:latin typeface="Arial" panose="020B0604020202020204" pitchFamily="34" charset="0"/>
                <a:cs typeface="Arial" panose="020B0604020202020204" pitchFamily="34" charset="0"/>
              </a:rPr>
              <a:t>Snap looks </a:t>
            </a:r>
            <a:r>
              <a:rPr lang="en-US" sz="1400" b="1" dirty="0">
                <a:latin typeface="Arial" panose="020B0604020202020204" pitchFamily="34" charset="0"/>
                <a:cs typeface="Arial" panose="020B0604020202020204" pitchFamily="34" charset="0"/>
              </a:rPr>
              <a:t>backward</a:t>
            </a:r>
            <a:r>
              <a:rPr lang="en-US" sz="1400" dirty="0">
                <a:latin typeface="Arial" panose="020B0604020202020204" pitchFamily="34" charset="0"/>
                <a:cs typeface="Arial" panose="020B0604020202020204" pitchFamily="34" charset="0"/>
              </a:rPr>
              <a:t> to see what recently occurred in CICS</a:t>
            </a:r>
          </a:p>
          <a:p>
            <a:pPr lvl="1">
              <a:lnSpc>
                <a:spcPct val="120000"/>
              </a:lnSpc>
            </a:pPr>
            <a:r>
              <a:rPr lang="en-US" sz="1400" dirty="0">
                <a:latin typeface="Arial" panose="020B0604020202020204" pitchFamily="34" charset="0"/>
                <a:cs typeface="Arial" panose="020B0604020202020204" pitchFamily="34" charset="0"/>
              </a:rPr>
              <a:t>Works even if the collector was not running at the time</a:t>
            </a:r>
          </a:p>
          <a:p>
            <a:pPr lvl="1">
              <a:lnSpc>
                <a:spcPct val="120000"/>
              </a:lnSpc>
            </a:pPr>
            <a:r>
              <a:rPr lang="en-US" sz="1400" dirty="0">
                <a:latin typeface="Arial" panose="020B0604020202020204" pitchFamily="34" charset="0"/>
                <a:cs typeface="Arial" panose="020B0604020202020204" pitchFamily="34" charset="0"/>
              </a:rPr>
              <a:t>Combine with automation products for automated problem capture</a:t>
            </a: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24</a:t>
            </a:fld>
            <a:endParaRPr lang="en-US"/>
          </a:p>
        </p:txBody>
      </p:sp>
    </p:spTree>
    <p:extLst>
      <p:ext uri="{BB962C8B-B14F-4D97-AF65-F5344CB8AC3E}">
        <p14:creationId xmlns:p14="http://schemas.microsoft.com/office/powerpoint/2010/main" val="344654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444444"/>
                </a:solidFill>
                <a:effectLst/>
                <a:latin typeface="Plus Jakarta Display"/>
              </a:rPr>
              <a:t>At the start of this presentation, I said I would  talk about a methodology for finding and resolving CICS problems whether they are related to performance or outages;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444444"/>
              </a:solidFill>
              <a:effectLst/>
              <a:latin typeface="Plus Jakarta Displa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444444"/>
                </a:solidFill>
                <a:effectLst/>
                <a:latin typeface="Plus Jakarta Display"/>
              </a:rPr>
              <a:t>I then talked about three CICS products that can be used to detect, analyze and solve performance problems, what special features each tool brought and how each tool fitted into that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444444"/>
              </a:solidFill>
              <a:effectLst/>
              <a:latin typeface="Plus Jakarta Displa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444444"/>
                </a:solidFill>
                <a:effectLst/>
                <a:latin typeface="Plus Jakarta Display"/>
              </a:rPr>
              <a:t>Then provided a high-level overview of the key added value each tool brings, and how by using them together with a simple Detect, </a:t>
            </a:r>
            <a:r>
              <a:rPr lang="en-US" b="0" i="0" u="none" strike="noStrike" dirty="0" err="1">
                <a:solidFill>
                  <a:srgbClr val="444444"/>
                </a:solidFill>
                <a:effectLst/>
                <a:latin typeface="Plus Jakarta Display"/>
              </a:rPr>
              <a:t>Verfiy</a:t>
            </a:r>
            <a:r>
              <a:rPr lang="en-US" b="0" i="0" u="none" strike="noStrike" dirty="0">
                <a:solidFill>
                  <a:srgbClr val="444444"/>
                </a:solidFill>
                <a:effectLst/>
                <a:latin typeface="Plus Jakarta Display"/>
              </a:rPr>
              <a:t> and Solve methodology you can monitor, manage and improve the performance of your CICS systems and CICS applications.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182F84-30A4-4F4E-8B06-3E527C7FC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405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t>As in any organization, the challenges faced depend on the role and perspective of the person raising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t>How often have your heard people in these role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t>LOB Manager - </a:t>
            </a:r>
            <a:r>
              <a:rPr lang="en-US" altLang="en-US" sz="1400" b="0" i="0" dirty="0">
                <a:solidFill>
                  <a:schemeClr val="bg1"/>
                </a:solidFill>
                <a:ea typeface="ＭＳ Ｐゴシック" panose="020B0600070205080204" pitchFamily="34" charset="-128"/>
                <a:cs typeface="Arial" panose="020B0604020202020204" pitchFamily="34" charset="0"/>
              </a:rPr>
              <a:t>“I need to get my business results fast and accurate.  What’s going on ?”</a:t>
            </a:r>
          </a:p>
          <a:p>
            <a:endParaRPr lang="en-US" sz="14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t>IT Manager - </a:t>
            </a:r>
            <a:r>
              <a:rPr lang="en-GB" altLang="en-US" sz="1400" b="0" i="0" dirty="0">
                <a:solidFill>
                  <a:schemeClr val="bg1"/>
                </a:solidFill>
                <a:ea typeface="ＭＳ Ｐゴシック" panose="020B0600070205080204" pitchFamily="34" charset="-128"/>
                <a:cs typeface="Arial" panose="020B0604020202020204" pitchFamily="34" charset="0"/>
              </a:rPr>
              <a:t>“For me, Performance problems seem to appear without warning and deep technical skills are hard to find.”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sz="1400" b="0" i="0" dirty="0">
              <a:solidFill>
                <a:schemeClr val="bg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400" b="0" i="0" dirty="0">
                <a:solidFill>
                  <a:schemeClr val="bg1"/>
                </a:solidFill>
                <a:ea typeface="ＭＳ Ｐゴシック" panose="020B0600070205080204" pitchFamily="34" charset="-128"/>
                <a:cs typeface="Arial" panose="020B0604020202020204" pitchFamily="34" charset="0"/>
              </a:rPr>
              <a:t>QA Manager - </a:t>
            </a:r>
            <a:r>
              <a:rPr lang="en-US" altLang="en-US" sz="1400" b="0" i="0" dirty="0">
                <a:solidFill>
                  <a:schemeClr val="tx1"/>
                </a:solidFill>
                <a:ea typeface="ＭＳ Ｐゴシック" panose="020B0600070205080204" pitchFamily="34" charset="-128"/>
                <a:cs typeface="Arial" panose="020B0604020202020204" pitchFamily="34" charset="0"/>
              </a:rPr>
              <a:t>“We can’t test for changing workloads in today’s digital economy since we don’t have enough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i="0" dirty="0">
                <a:solidFill>
                  <a:schemeClr val="tx1"/>
                </a:solidFill>
                <a:ea typeface="ＭＳ Ｐゴシック" panose="020B0600070205080204" pitchFamily="34" charset="-128"/>
                <a:cs typeface="Arial" panose="020B0604020202020204" pitchFamily="34" charset="0"/>
              </a:rPr>
              <a:t>Developer - </a:t>
            </a:r>
            <a:r>
              <a:rPr lang="en-GB" altLang="en-US" sz="1400" b="0" i="0" dirty="0">
                <a:solidFill>
                  <a:schemeClr val="bg1"/>
                </a:solidFill>
                <a:ea typeface="ＭＳ Ｐゴシック" panose="020B0600070205080204" pitchFamily="34" charset="-128"/>
                <a:cs typeface="Arial" panose="020B0604020202020204" pitchFamily="34" charset="0"/>
              </a:rPr>
              <a:t>“I have to keep up with application changes as we expand our markets worldwide and adopt more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i="0" dirty="0">
                <a:solidFill>
                  <a:schemeClr val="tx1"/>
                </a:solidFill>
                <a:ea typeface="ＭＳ Ｐゴシック" panose="020B0600070205080204" pitchFamily="34" charset="-128"/>
                <a:cs typeface="Arial" panose="020B0604020202020204" pitchFamily="34" charset="0"/>
              </a:rPr>
              <a:t>CICS Systems Programmer -  </a:t>
            </a:r>
            <a:r>
              <a:rPr lang="en-GB" altLang="en-US" sz="1400" b="0" i="0" dirty="0">
                <a:solidFill>
                  <a:schemeClr val="bg1"/>
                </a:solidFill>
                <a:ea typeface="ＭＳ Ｐゴシック" panose="020B0600070205080204" pitchFamily="34" charset="-128"/>
                <a:cs typeface="Arial" panose="020B0604020202020204" pitchFamily="34" charset="0"/>
              </a:rPr>
              <a:t>“I’m getting too many performance alerts. I need to be able to pinpoint the ones that are most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sz="1400" b="0" i="0" dirty="0">
              <a:solidFill>
                <a:schemeClr val="bg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i="0" dirty="0">
                <a:solidFill>
                  <a:schemeClr val="tx1"/>
                </a:solidFill>
                <a:ea typeface="ＭＳ Ｐゴシック" panose="020B0600070205080204" pitchFamily="34" charset="-128"/>
                <a:cs typeface="Arial" panose="020B0604020202020204" pitchFamily="34" charset="0"/>
              </a:rPr>
              <a:t>CICS Problems, whether they are related to performance or transaction failures, can in some cases be easily remediated in the short term but getting to the root cause of the problem and creating a permanent fix, so they no longer occur, can be quite a bit more difficult.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i="0" dirty="0">
                <a:solidFill>
                  <a:schemeClr val="tx1"/>
                </a:solidFill>
                <a:ea typeface="ＭＳ Ｐゴシック" panose="020B0600070205080204" pitchFamily="34" charset="-128"/>
                <a:cs typeface="Arial" panose="020B0604020202020204" pitchFamily="34" charset="0"/>
              </a:rPr>
              <a:t>Furthermore, we have the challenge of addressing performance issues with application workloads that always seem to be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i="0" dirty="0">
                <a:solidFill>
                  <a:schemeClr val="tx1"/>
                </a:solidFill>
                <a:ea typeface="ＭＳ Ｐゴシック" panose="020B0600070205080204" pitchFamily="34"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sz="1400" b="1" i="1" dirty="0">
              <a:solidFill>
                <a:schemeClr val="bg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b="0" i="0" dirty="0">
              <a:solidFill>
                <a:schemeClr val="tx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sz="1200" b="1" i="1" dirty="0">
              <a:solidFill>
                <a:schemeClr val="bg1"/>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sz="1200" b="1" i="1" dirty="0">
              <a:solidFill>
                <a:schemeClr val="bg1"/>
              </a:solidFill>
              <a:ea typeface="ＭＳ Ｐゴシック" panose="020B0600070205080204" pitchFamily="34"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3</a:t>
            </a:fld>
            <a:endParaRPr lang="en-US"/>
          </a:p>
        </p:txBody>
      </p:sp>
    </p:spTree>
    <p:extLst>
      <p:ext uri="{BB962C8B-B14F-4D97-AF65-F5344CB8AC3E}">
        <p14:creationId xmlns:p14="http://schemas.microsoft.com/office/powerpoint/2010/main" val="228231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Performance issues are typically reported where the response time for output is longer than the expected time for the execution and can be real and happening, anticipated or expected and sometimes perceived to be a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We need a systematic approach to allow us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Establish and measure metrics that categorize acceptable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Monitor the performance of the system against those metrics and alert us to unexpected changes or variations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Identify the part of the system, the bottleneck,  and capture the data critical for problem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Dig down into the roots of the problem, find the cause and modify the system to remove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the key being to have a clearly understand and prepared methodology to Detect, Verify and Solve performance issues and problems when they arise.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182F84-30A4-4F4E-8B06-3E527C7FC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 us look at Detect.</a:t>
            </a:r>
          </a:p>
          <a:p>
            <a:endParaRPr lang="en-GB" dirty="0"/>
          </a:p>
          <a:p>
            <a:r>
              <a:rPr lang="en-GB" dirty="0"/>
              <a:t>It is essential to be able to collect sufficient and the right data to monitor, and alert as problems arise and allow action before they get out of hand.</a:t>
            </a:r>
          </a:p>
          <a:p>
            <a:endParaRPr lang="en-GB" dirty="0"/>
          </a:p>
          <a:p>
            <a:r>
              <a:rPr lang="en-GB" dirty="0"/>
              <a:t>But this allows us to act in the moment but provides limited data to look back, review and get a wider perspective of how the system was running at the time.</a:t>
            </a:r>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5</a:t>
            </a:fld>
            <a:endParaRPr lang="en-US"/>
          </a:p>
        </p:txBody>
      </p:sp>
    </p:spTree>
    <p:extLst>
      <p:ext uri="{BB962C8B-B14F-4D97-AF65-F5344CB8AC3E}">
        <p14:creationId xmlns:p14="http://schemas.microsoft.com/office/powerpoint/2010/main" val="851662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and analyse a performance problem, after it has been detected, we need to build a historical perspective and a wider picture of what was happening before, during and after a problem arises. </a:t>
            </a:r>
          </a:p>
          <a:p>
            <a:endParaRPr lang="en-GB" dirty="0"/>
          </a:p>
          <a:p>
            <a:r>
              <a:rPr lang="en-GB" dirty="0"/>
              <a:t>However, even with the reports from CICS PA we are left needing to find a way forensically analyse and deep dive into the problem application or program.</a:t>
            </a:r>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6</a:t>
            </a:fld>
            <a:endParaRPr lang="en-US"/>
          </a:p>
        </p:txBody>
      </p:sp>
    </p:spTree>
    <p:extLst>
      <p:ext uri="{BB962C8B-B14F-4D97-AF65-F5344CB8AC3E}">
        <p14:creationId xmlns:p14="http://schemas.microsoft.com/office/powerpoint/2010/main" val="330773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C\Prof</a:t>
            </a:r>
            <a:endParaRPr lang="en-US" dirty="0"/>
          </a:p>
        </p:txBody>
      </p:sp>
      <p:sp>
        <p:nvSpPr>
          <p:cNvPr id="4" name="Slide Number Placeholder 3"/>
          <p:cNvSpPr>
            <a:spLocks noGrp="1"/>
          </p:cNvSpPr>
          <p:nvPr>
            <p:ph type="sldNum" sz="quarter" idx="5"/>
          </p:nvPr>
        </p:nvSpPr>
        <p:spPr/>
        <p:txBody>
          <a:bodyPr/>
          <a:lstStyle/>
          <a:p>
            <a:fld id="{37182F84-30A4-4F4E-8B06-3E527C7FC65F}" type="slidenum">
              <a:rPr lang="en-US" smtClean="0"/>
              <a:t>7</a:t>
            </a:fld>
            <a:endParaRPr lang="en-US"/>
          </a:p>
        </p:txBody>
      </p:sp>
    </p:spTree>
    <p:extLst>
      <p:ext uri="{BB962C8B-B14F-4D97-AF65-F5344CB8AC3E}">
        <p14:creationId xmlns:p14="http://schemas.microsoft.com/office/powerpoint/2010/main" val="306221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182F84-30A4-4F4E-8B06-3E527C7FC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32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you're a large organization, you probably have a CICS Plex, that's how you manage your CICS regions and with OMEGAMON for CICS you can drill down from the CICS Plex to the individual regions and down to the individual tasks to find the problem. </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It provides historical data collection and reporting, which gives you the ability to analyze what went wrong, it has application trace facility as well as bottleneck analysis to see why two tasks are hanging and task history collection. </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It has support for CICS Transaction Gateway and integrates with other OMEGAMON family products, so for example, you can drill across from OMEGAMON for CICS into OMEGAMON for Db2 if you think that the problem associated with your CICS transaction is sitting inside of the world of Db2 and back in context. </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OMEGAMON for CICS itself also can remediate the problem if you set it up properly to do so. </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example , you can say, if I find these 2 tasks hanging for longer than X, during this time period, I will get OMEGAMON to cancel them and get the system up and running again.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 provide Day 1 support for new releases of CICS, including beta clients. In June 2022, the latest version of OMEGAMON 5.6 was released together with CICS V6.1.</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7182F84-30A4-4F4E-8B06-3E527C7FC65F}" type="slidenum">
              <a:rPr lang="en-US" smtClean="0"/>
              <a:t>9</a:t>
            </a:fld>
            <a:endParaRPr lang="en-US"/>
          </a:p>
        </p:txBody>
      </p:sp>
    </p:spTree>
    <p:extLst>
      <p:ext uri="{BB962C8B-B14F-4D97-AF65-F5344CB8AC3E}">
        <p14:creationId xmlns:p14="http://schemas.microsoft.com/office/powerpoint/2010/main" val="3506609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8.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8.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2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21.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21.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89" y="1295400"/>
            <a:ext cx="7682321" cy="1695131"/>
          </a:xfrm>
          <a:prstGeom prst="rect">
            <a:avLst/>
          </a:prstGeom>
        </p:spPr>
        <p:txBody>
          <a:bodyPr vert="horz" lIns="91440" tIns="45720" rIns="91440" bIns="45720" rtlCol="0" anchor="b">
            <a:noAutofit/>
          </a:bodyPr>
          <a:lstStyle>
            <a:lvl1pPr>
              <a:defRPr sz="6000">
                <a:solidFill>
                  <a:schemeClr val="bg1"/>
                </a:solidFill>
                <a:latin typeface="Arial" panose="020B0604020202020204" pitchFamily="34" charset="0"/>
              </a:defRPr>
            </a:lvl1pPr>
          </a:lstStyle>
          <a:p>
            <a:r>
              <a:rPr lang="en-US" dirty="0"/>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94256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latin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sp>
        <p:nvSpPr>
          <p:cNvPr id="4" name="Rectangle 3">
            <a:extLst>
              <a:ext uri="{FF2B5EF4-FFF2-40B4-BE49-F238E27FC236}">
                <a16:creationId xmlns:a16="http://schemas.microsoft.com/office/drawing/2014/main" id="{A5A73ACA-159C-BDE2-D5D4-75EF007EF71F}"/>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745AA270-6129-0C54-BE8A-D7947CB74AD4}"/>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dirty="0">
                <a:solidFill>
                  <a:schemeClr val="bg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bg1">
                    <a:alpha val="50000"/>
                  </a:schemeClr>
                </a:solidFill>
                <a:latin typeface="Arial" panose="020B0604020202020204" pitchFamily="34" charset="0"/>
              </a:rPr>
              <a:t>© Copyright IBM Corporation 2023. IBM, the IBM logo, </a:t>
            </a:r>
            <a:r>
              <a:rPr lang="en-US" sz="500" dirty="0" err="1">
                <a:solidFill>
                  <a:schemeClr val="bg1">
                    <a:alpha val="50000"/>
                  </a:schemeClr>
                </a:solidFill>
                <a:latin typeface="Arial" panose="020B0604020202020204" pitchFamily="34" charset="0"/>
              </a:rPr>
              <a:t>ibm.com</a:t>
            </a:r>
            <a:r>
              <a:rPr lang="en-US" sz="500" dirty="0">
                <a:solidFill>
                  <a:schemeClr val="bg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bg1">
                    <a:alpha val="50000"/>
                  </a:schemeClr>
                </a:solidFill>
                <a:latin typeface="Arial" panose="020B0604020202020204" pitchFamily="34" charset="0"/>
              </a:rPr>
              <a:t>www.ibm.com/legal/copytrade.shtml</a:t>
            </a:r>
            <a:r>
              <a:rPr lang="en-US" sz="500" dirty="0">
                <a:solidFill>
                  <a:schemeClr val="bg1">
                    <a:alpha val="50000"/>
                  </a:schemeClr>
                </a:solidFill>
                <a:latin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DE0E8DE5-4F04-9BB2-D2B5-96FB141CA582}"/>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5640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Speakers slide">
    <p:spTree>
      <p:nvGrpSpPr>
        <p:cNvPr id="1" name=""/>
        <p:cNvGrpSpPr/>
        <p:nvPr/>
      </p:nvGrpSpPr>
      <p:grpSpPr>
        <a:xfrm>
          <a:off x="0" y="0"/>
          <a:ext cx="0" cy="0"/>
          <a:chOff x="0" y="0"/>
          <a:chExt cx="0" cy="0"/>
        </a:xfrm>
      </p:grpSpPr>
      <p:sp>
        <p:nvSpPr>
          <p:cNvPr id="4" name="Text Placeholder 26">
            <a:extLst>
              <a:ext uri="{FF2B5EF4-FFF2-40B4-BE49-F238E27FC236}">
                <a16:creationId xmlns:a16="http://schemas.microsoft.com/office/drawing/2014/main" id="{C1F1F945-B0B3-2EDC-2081-A0D096689AF3}"/>
              </a:ext>
            </a:extLst>
          </p:cNvPr>
          <p:cNvSpPr>
            <a:spLocks noGrp="1"/>
          </p:cNvSpPr>
          <p:nvPr>
            <p:ph type="body" sz="quarter" idx="21" hasCustomPrompt="1"/>
          </p:nvPr>
        </p:nvSpPr>
        <p:spPr>
          <a:xfrm>
            <a:off x="619659" y="869644"/>
            <a:ext cx="11146973" cy="393700"/>
          </a:xfrm>
          <a:prstGeom prst="rect">
            <a:avLst/>
          </a:prstGeom>
        </p:spPr>
        <p:txBody>
          <a:bodyPr>
            <a:noAutofit/>
          </a:bodyPr>
          <a:lstStyle>
            <a:lvl1pPr marL="0" indent="0" algn="ctr">
              <a:buNone/>
              <a:defRPr sz="2400">
                <a:solidFill>
                  <a:schemeClr val="bg1"/>
                </a:solidFill>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13" name="Text Placeholder 28">
            <a:extLst>
              <a:ext uri="{FF2B5EF4-FFF2-40B4-BE49-F238E27FC236}">
                <a16:creationId xmlns:a16="http://schemas.microsoft.com/office/drawing/2014/main" id="{9074BDB0-D9D9-6F51-9E0F-99A4332C89B5}"/>
              </a:ext>
            </a:extLst>
          </p:cNvPr>
          <p:cNvSpPr>
            <a:spLocks noGrp="1"/>
          </p:cNvSpPr>
          <p:nvPr>
            <p:ph type="body" sz="quarter" idx="28" hasCustomPrompt="1"/>
          </p:nvPr>
        </p:nvSpPr>
        <p:spPr>
          <a:xfrm>
            <a:off x="3734396" y="3182495"/>
            <a:ext cx="1799268" cy="322262"/>
          </a:xfrm>
          <a:prstGeom prst="rect">
            <a:avLst/>
          </a:prstGeom>
        </p:spPr>
        <p:txBody>
          <a:bodyPr>
            <a:noAutofit/>
          </a:bodyPr>
          <a:lstStyle>
            <a:lvl1pPr marL="0" indent="0" algn="ctr">
              <a:buNone/>
              <a:defRPr sz="1600">
                <a:solidFill>
                  <a:schemeClr val="bg1"/>
                </a:solidFill>
                <a:latin typeface="Arial" panose="020B0604020202020204" pitchFamily="34" charset="0"/>
              </a:defRPr>
            </a:lvl1pPr>
          </a:lstStyle>
          <a:p>
            <a:pPr lvl="0"/>
            <a:r>
              <a:rPr lang="en-US" dirty="0"/>
              <a:t>Speaker name</a:t>
            </a:r>
          </a:p>
        </p:txBody>
      </p:sp>
      <p:sp>
        <p:nvSpPr>
          <p:cNvPr id="14" name="Text Placeholder 28">
            <a:extLst>
              <a:ext uri="{FF2B5EF4-FFF2-40B4-BE49-F238E27FC236}">
                <a16:creationId xmlns:a16="http://schemas.microsoft.com/office/drawing/2014/main" id="{8076AFD9-41F6-1369-BFA4-1288D8D9F37B}"/>
              </a:ext>
            </a:extLst>
          </p:cNvPr>
          <p:cNvSpPr>
            <a:spLocks noGrp="1"/>
          </p:cNvSpPr>
          <p:nvPr>
            <p:ph type="body" sz="quarter" idx="29" hasCustomPrompt="1"/>
          </p:nvPr>
        </p:nvSpPr>
        <p:spPr>
          <a:xfrm>
            <a:off x="3734395" y="3561770"/>
            <a:ext cx="1799268" cy="322262"/>
          </a:xfrm>
          <a:prstGeom prst="rect">
            <a:avLst/>
          </a:prstGeom>
        </p:spPr>
        <p:txBody>
          <a:bodyPr>
            <a:noAutofit/>
          </a:bodyPr>
          <a:lstStyle>
            <a:lvl1pPr marL="0" indent="0" algn="ctr">
              <a:buNone/>
              <a:defRPr sz="1600">
                <a:solidFill>
                  <a:schemeClr val="bg2">
                    <a:lumMod val="90000"/>
                  </a:schemeClr>
                </a:solidFill>
                <a:latin typeface="Arial" panose="020B0604020202020204" pitchFamily="34" charset="0"/>
              </a:defRPr>
            </a:lvl1pPr>
          </a:lstStyle>
          <a:p>
            <a:pPr lvl="0"/>
            <a:r>
              <a:rPr lang="en-US" dirty="0"/>
              <a:t>Title</a:t>
            </a:r>
          </a:p>
        </p:txBody>
      </p:sp>
      <p:sp>
        <p:nvSpPr>
          <p:cNvPr id="15" name="Text Placeholder 28">
            <a:extLst>
              <a:ext uri="{FF2B5EF4-FFF2-40B4-BE49-F238E27FC236}">
                <a16:creationId xmlns:a16="http://schemas.microsoft.com/office/drawing/2014/main" id="{E295D5FA-D617-C99F-0CDD-FB73AF67F106}"/>
              </a:ext>
            </a:extLst>
          </p:cNvPr>
          <p:cNvSpPr>
            <a:spLocks noGrp="1"/>
          </p:cNvSpPr>
          <p:nvPr>
            <p:ph type="body" sz="quarter" idx="30" hasCustomPrompt="1"/>
          </p:nvPr>
        </p:nvSpPr>
        <p:spPr>
          <a:xfrm>
            <a:off x="4062632" y="4527314"/>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Twitter info</a:t>
            </a:r>
          </a:p>
        </p:txBody>
      </p:sp>
      <p:sp>
        <p:nvSpPr>
          <p:cNvPr id="16" name="Text Placeholder 28">
            <a:extLst>
              <a:ext uri="{FF2B5EF4-FFF2-40B4-BE49-F238E27FC236}">
                <a16:creationId xmlns:a16="http://schemas.microsoft.com/office/drawing/2014/main" id="{A4CA77F2-5566-1C12-2C01-B48F1A78C9FF}"/>
              </a:ext>
            </a:extLst>
          </p:cNvPr>
          <p:cNvSpPr>
            <a:spLocks noGrp="1"/>
          </p:cNvSpPr>
          <p:nvPr>
            <p:ph type="body" sz="quarter" idx="31" hasCustomPrompt="1"/>
          </p:nvPr>
        </p:nvSpPr>
        <p:spPr>
          <a:xfrm>
            <a:off x="4062632" y="4862723"/>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err="1"/>
              <a:t>Linkedin</a:t>
            </a:r>
            <a:r>
              <a:rPr lang="en-US" dirty="0"/>
              <a:t> info</a:t>
            </a:r>
          </a:p>
        </p:txBody>
      </p:sp>
      <p:sp>
        <p:nvSpPr>
          <p:cNvPr id="17" name="Text Placeholder 28">
            <a:extLst>
              <a:ext uri="{FF2B5EF4-FFF2-40B4-BE49-F238E27FC236}">
                <a16:creationId xmlns:a16="http://schemas.microsoft.com/office/drawing/2014/main" id="{89D5135D-756E-4211-CD80-FB942EB7100F}"/>
              </a:ext>
            </a:extLst>
          </p:cNvPr>
          <p:cNvSpPr>
            <a:spLocks noGrp="1"/>
          </p:cNvSpPr>
          <p:nvPr>
            <p:ph type="body" sz="quarter" idx="32" hasCustomPrompt="1"/>
          </p:nvPr>
        </p:nvSpPr>
        <p:spPr>
          <a:xfrm>
            <a:off x="4062632" y="5198132"/>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Facebook info</a:t>
            </a:r>
          </a:p>
        </p:txBody>
      </p:sp>
      <p:sp>
        <p:nvSpPr>
          <p:cNvPr id="18" name="TextBox 17">
            <a:extLst>
              <a:ext uri="{FF2B5EF4-FFF2-40B4-BE49-F238E27FC236}">
                <a16:creationId xmlns:a16="http://schemas.microsoft.com/office/drawing/2014/main" id="{C18DB99D-2BBA-FEE9-DCEF-5A26B1C335A1}"/>
              </a:ext>
            </a:extLst>
          </p:cNvPr>
          <p:cNvSpPr txBox="1"/>
          <p:nvPr userDrawn="1"/>
        </p:nvSpPr>
        <p:spPr>
          <a:xfrm>
            <a:off x="4472189"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
        <p:nvSpPr>
          <p:cNvPr id="19" name="Text Placeholder 28">
            <a:extLst>
              <a:ext uri="{FF2B5EF4-FFF2-40B4-BE49-F238E27FC236}">
                <a16:creationId xmlns:a16="http://schemas.microsoft.com/office/drawing/2014/main" id="{82E17A45-E3BF-19D7-558A-F0F2F41E9B0F}"/>
              </a:ext>
            </a:extLst>
          </p:cNvPr>
          <p:cNvSpPr>
            <a:spLocks noGrp="1"/>
          </p:cNvSpPr>
          <p:nvPr>
            <p:ph type="body" sz="quarter" idx="36" hasCustomPrompt="1"/>
          </p:nvPr>
        </p:nvSpPr>
        <p:spPr>
          <a:xfrm>
            <a:off x="6513048" y="3182495"/>
            <a:ext cx="1799268" cy="322262"/>
          </a:xfrm>
          <a:prstGeom prst="rect">
            <a:avLst/>
          </a:prstGeom>
        </p:spPr>
        <p:txBody>
          <a:bodyPr>
            <a:noAutofit/>
          </a:bodyPr>
          <a:lstStyle>
            <a:lvl1pPr marL="0" indent="0" algn="ctr">
              <a:buNone/>
              <a:defRPr sz="1600">
                <a:solidFill>
                  <a:schemeClr val="bg1"/>
                </a:solidFill>
                <a:latin typeface="Arial" panose="020B0604020202020204" pitchFamily="34" charset="0"/>
              </a:defRPr>
            </a:lvl1pPr>
          </a:lstStyle>
          <a:p>
            <a:pPr lvl="0"/>
            <a:r>
              <a:rPr lang="en-US" dirty="0"/>
              <a:t>Speaker name</a:t>
            </a:r>
          </a:p>
        </p:txBody>
      </p:sp>
      <p:sp>
        <p:nvSpPr>
          <p:cNvPr id="20" name="Text Placeholder 28">
            <a:extLst>
              <a:ext uri="{FF2B5EF4-FFF2-40B4-BE49-F238E27FC236}">
                <a16:creationId xmlns:a16="http://schemas.microsoft.com/office/drawing/2014/main" id="{19B2C5A7-70A8-20A2-7C8D-0C5BA59C45A4}"/>
              </a:ext>
            </a:extLst>
          </p:cNvPr>
          <p:cNvSpPr>
            <a:spLocks noGrp="1"/>
          </p:cNvSpPr>
          <p:nvPr>
            <p:ph type="body" sz="quarter" idx="37" hasCustomPrompt="1"/>
          </p:nvPr>
        </p:nvSpPr>
        <p:spPr>
          <a:xfrm>
            <a:off x="6513047" y="3561770"/>
            <a:ext cx="1799268" cy="322262"/>
          </a:xfrm>
          <a:prstGeom prst="rect">
            <a:avLst/>
          </a:prstGeom>
        </p:spPr>
        <p:txBody>
          <a:bodyPr>
            <a:noAutofit/>
          </a:bodyPr>
          <a:lstStyle>
            <a:lvl1pPr marL="0" indent="0" algn="ctr">
              <a:buNone/>
              <a:defRPr sz="1600">
                <a:solidFill>
                  <a:schemeClr val="bg2">
                    <a:lumMod val="90000"/>
                  </a:schemeClr>
                </a:solidFill>
                <a:latin typeface="Arial" panose="020B0604020202020204" pitchFamily="34" charset="0"/>
              </a:defRPr>
            </a:lvl1pPr>
          </a:lstStyle>
          <a:p>
            <a:pPr lvl="0"/>
            <a:r>
              <a:rPr lang="en-US" dirty="0"/>
              <a:t>Title</a:t>
            </a:r>
          </a:p>
        </p:txBody>
      </p:sp>
      <p:sp>
        <p:nvSpPr>
          <p:cNvPr id="21" name="Text Placeholder 28">
            <a:extLst>
              <a:ext uri="{FF2B5EF4-FFF2-40B4-BE49-F238E27FC236}">
                <a16:creationId xmlns:a16="http://schemas.microsoft.com/office/drawing/2014/main" id="{9CC37B29-0446-0C36-78F3-8B8349F899A8}"/>
              </a:ext>
            </a:extLst>
          </p:cNvPr>
          <p:cNvSpPr>
            <a:spLocks noGrp="1"/>
          </p:cNvSpPr>
          <p:nvPr>
            <p:ph type="body" sz="quarter" idx="38" hasCustomPrompt="1"/>
          </p:nvPr>
        </p:nvSpPr>
        <p:spPr>
          <a:xfrm>
            <a:off x="6841284" y="4527314"/>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Twitter info</a:t>
            </a:r>
          </a:p>
        </p:txBody>
      </p:sp>
      <p:sp>
        <p:nvSpPr>
          <p:cNvPr id="22" name="Text Placeholder 28">
            <a:extLst>
              <a:ext uri="{FF2B5EF4-FFF2-40B4-BE49-F238E27FC236}">
                <a16:creationId xmlns:a16="http://schemas.microsoft.com/office/drawing/2014/main" id="{45BD0EE4-0176-2C93-D5F7-F6117CB9F3A3}"/>
              </a:ext>
            </a:extLst>
          </p:cNvPr>
          <p:cNvSpPr>
            <a:spLocks noGrp="1"/>
          </p:cNvSpPr>
          <p:nvPr>
            <p:ph type="body" sz="quarter" idx="39" hasCustomPrompt="1"/>
          </p:nvPr>
        </p:nvSpPr>
        <p:spPr>
          <a:xfrm>
            <a:off x="6841284" y="4862723"/>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err="1"/>
              <a:t>Linkedin</a:t>
            </a:r>
            <a:r>
              <a:rPr lang="en-US" dirty="0"/>
              <a:t> info</a:t>
            </a:r>
          </a:p>
        </p:txBody>
      </p:sp>
      <p:sp>
        <p:nvSpPr>
          <p:cNvPr id="23" name="Text Placeholder 28">
            <a:extLst>
              <a:ext uri="{FF2B5EF4-FFF2-40B4-BE49-F238E27FC236}">
                <a16:creationId xmlns:a16="http://schemas.microsoft.com/office/drawing/2014/main" id="{0D2156B1-1CCA-15D4-C6FD-67FDF57E83DA}"/>
              </a:ext>
            </a:extLst>
          </p:cNvPr>
          <p:cNvSpPr>
            <a:spLocks noGrp="1"/>
          </p:cNvSpPr>
          <p:nvPr>
            <p:ph type="body" sz="quarter" idx="40" hasCustomPrompt="1"/>
          </p:nvPr>
        </p:nvSpPr>
        <p:spPr>
          <a:xfrm>
            <a:off x="6841284" y="5198132"/>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Facebook info</a:t>
            </a:r>
          </a:p>
        </p:txBody>
      </p:sp>
      <p:sp>
        <p:nvSpPr>
          <p:cNvPr id="24" name="TextBox 23">
            <a:extLst>
              <a:ext uri="{FF2B5EF4-FFF2-40B4-BE49-F238E27FC236}">
                <a16:creationId xmlns:a16="http://schemas.microsoft.com/office/drawing/2014/main" id="{C9993A66-372E-568A-CAC6-ECABF7CFF8CD}"/>
              </a:ext>
            </a:extLst>
          </p:cNvPr>
          <p:cNvSpPr txBox="1"/>
          <p:nvPr userDrawn="1"/>
        </p:nvSpPr>
        <p:spPr>
          <a:xfrm>
            <a:off x="7250841"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pic>
        <p:nvPicPr>
          <p:cNvPr id="25" name="Picture 24" descr="Shape, circle&#10;&#10;Description automatically generated">
            <a:extLst>
              <a:ext uri="{FF2B5EF4-FFF2-40B4-BE49-F238E27FC236}">
                <a16:creationId xmlns:a16="http://schemas.microsoft.com/office/drawing/2014/main" id="{52C09DFA-7446-F217-35CB-81619D86CB77}"/>
              </a:ext>
            </a:extLst>
          </p:cNvPr>
          <p:cNvPicPr>
            <a:picLocks noChangeAspect="1"/>
          </p:cNvPicPr>
          <p:nvPr userDrawn="1"/>
        </p:nvPicPr>
        <p:blipFill>
          <a:blip r:embed="rId2"/>
          <a:stretch>
            <a:fillRect/>
          </a:stretch>
        </p:blipFill>
        <p:spPr>
          <a:xfrm>
            <a:off x="3890932" y="1529859"/>
            <a:ext cx="1470225" cy="1470225"/>
          </a:xfrm>
          <a:prstGeom prst="rect">
            <a:avLst/>
          </a:prstGeom>
        </p:spPr>
      </p:pic>
      <p:sp>
        <p:nvSpPr>
          <p:cNvPr id="26" name="Picture Placeholder 22">
            <a:extLst>
              <a:ext uri="{FF2B5EF4-FFF2-40B4-BE49-F238E27FC236}">
                <a16:creationId xmlns:a16="http://schemas.microsoft.com/office/drawing/2014/main" id="{9C4695FA-AEA0-EC8D-D8B4-E14D7E38DB7A}"/>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atin typeface="Arial" panose="020B0604020202020204" pitchFamily="34" charset="0"/>
              </a:defRPr>
            </a:lvl1pPr>
          </a:lstStyle>
          <a:p>
            <a:r>
              <a:rPr lang="en-US" dirty="0"/>
              <a:t>Click to insert image</a:t>
            </a:r>
          </a:p>
        </p:txBody>
      </p:sp>
      <p:pic>
        <p:nvPicPr>
          <p:cNvPr id="27" name="Picture 26" descr="Shape, circle&#10;&#10;Description automatically generated">
            <a:extLst>
              <a:ext uri="{FF2B5EF4-FFF2-40B4-BE49-F238E27FC236}">
                <a16:creationId xmlns:a16="http://schemas.microsoft.com/office/drawing/2014/main" id="{EA471AA4-8633-348F-78C6-C94AA69B8BF6}"/>
              </a:ext>
            </a:extLst>
          </p:cNvPr>
          <p:cNvPicPr>
            <a:picLocks noChangeAspect="1"/>
          </p:cNvPicPr>
          <p:nvPr userDrawn="1"/>
        </p:nvPicPr>
        <p:blipFill>
          <a:blip r:embed="rId2"/>
          <a:stretch>
            <a:fillRect/>
          </a:stretch>
        </p:blipFill>
        <p:spPr>
          <a:xfrm>
            <a:off x="6688422" y="1529859"/>
            <a:ext cx="1470225" cy="1470225"/>
          </a:xfrm>
          <a:prstGeom prst="rect">
            <a:avLst/>
          </a:prstGeom>
        </p:spPr>
      </p:pic>
      <p:sp>
        <p:nvSpPr>
          <p:cNvPr id="28" name="Picture Placeholder 22">
            <a:extLst>
              <a:ext uri="{FF2B5EF4-FFF2-40B4-BE49-F238E27FC236}">
                <a16:creationId xmlns:a16="http://schemas.microsoft.com/office/drawing/2014/main" id="{38CD986C-68FA-FAAD-2EDF-8C2EE2CEFB02}"/>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atin typeface="Arial" panose="020B0604020202020204" pitchFamily="34" charset="0"/>
              </a:defRPr>
            </a:lvl1pPr>
          </a:lstStyle>
          <a:p>
            <a:r>
              <a:rPr lang="en-US" dirty="0"/>
              <a:t>Click to insert image</a:t>
            </a:r>
          </a:p>
        </p:txBody>
      </p:sp>
      <p:sp>
        <p:nvSpPr>
          <p:cNvPr id="29" name="TextBox 28">
            <a:extLst>
              <a:ext uri="{FF2B5EF4-FFF2-40B4-BE49-F238E27FC236}">
                <a16:creationId xmlns:a16="http://schemas.microsoft.com/office/drawing/2014/main" id="{B97AA503-86D2-FC31-C436-5784C3FB0C65}"/>
              </a:ext>
            </a:extLst>
          </p:cNvPr>
          <p:cNvSpPr txBox="1"/>
          <p:nvPr userDrawn="1"/>
        </p:nvSpPr>
        <p:spPr>
          <a:xfrm>
            <a:off x="4472189"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
        <p:nvSpPr>
          <p:cNvPr id="30" name="TextBox 29">
            <a:extLst>
              <a:ext uri="{FF2B5EF4-FFF2-40B4-BE49-F238E27FC236}">
                <a16:creationId xmlns:a16="http://schemas.microsoft.com/office/drawing/2014/main" id="{F012EF05-3C8F-A151-92E0-215E631802A4}"/>
              </a:ext>
            </a:extLst>
          </p:cNvPr>
          <p:cNvSpPr txBox="1"/>
          <p:nvPr userDrawn="1"/>
        </p:nvSpPr>
        <p:spPr>
          <a:xfrm>
            <a:off x="7250841"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Tree>
    <p:extLst>
      <p:ext uri="{BB962C8B-B14F-4D97-AF65-F5344CB8AC3E}">
        <p14:creationId xmlns:p14="http://schemas.microsoft.com/office/powerpoint/2010/main" val="12127419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6FEE54-BAF2-4712-FAFA-13677978E100}"/>
              </a:ext>
            </a:extLst>
          </p:cNvPr>
          <p:cNvSpPr txBox="1"/>
          <p:nvPr userDrawn="1"/>
        </p:nvSpPr>
        <p:spPr>
          <a:xfrm>
            <a:off x="553438" y="346226"/>
            <a:ext cx="11085123" cy="618456"/>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Rocket presentation disclaimer</a:t>
            </a:r>
          </a:p>
        </p:txBody>
      </p:sp>
      <p:sp>
        <p:nvSpPr>
          <p:cNvPr id="8" name="TextBox 7">
            <a:extLst>
              <a:ext uri="{FF2B5EF4-FFF2-40B4-BE49-F238E27FC236}">
                <a16:creationId xmlns:a16="http://schemas.microsoft.com/office/drawing/2014/main" id="{59ABA7E3-26A2-A734-780C-156E8E27F54B}"/>
              </a:ext>
            </a:extLst>
          </p:cNvPr>
          <p:cNvSpPr txBox="1"/>
          <p:nvPr userDrawn="1"/>
        </p:nvSpPr>
        <p:spPr>
          <a:xfrm>
            <a:off x="578163" y="1254225"/>
            <a:ext cx="11045801" cy="4133439"/>
          </a:xfrm>
          <a:prstGeom prst="rect">
            <a:avLst/>
          </a:prstGeom>
          <a:noFill/>
        </p:spPr>
        <p:txBody>
          <a:bodyPr wrap="square" lIns="0" rtlCol="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INFORMATION CONTAINED IN THIS PRESENTATION IS PROVIDED FOR INFORMATIONAL PURPOSES ONLY. WHILE EFFORTS WERE MADE TO VERIFY THE COMPLETENESS AND ACCURACY OF THE INFORMATION CONTAINED IN THIS PRESENTATION, IT IS PROVIDED “AS IS” WITHOUT WARRANTY OF ANY KIND, EXPRESS OR IMPLIED. IN ADDITION, THIS INFORMATION IS BASED ON ROCKET’S CURRENT PRODUCT PLANS AND STRATEGY, WHICH ARE SUBJECT TO CHANGE BY ROCKET WITHOUT NOTICE. ROCKET SHALL NOT BE RESPONSIBLE FOR ANY DAMAGES ARISING OUT OF THE USE OF, OR OTHERWISE RELATED TO, THIS PRESENTATION OR NAY OTHER DOCUMENTATION. NOTHING CONTAINED IN THIS PRESENTATION IS INTENDED TO, NOR SHALL HAVE THE EFFECT OF, CREATING ANY WARRANTIES OR REPRESENTATIONS FROM ROCKET (OR ITS SUPPLIERS OR LICENSORS), OR ALTERING THE TERMS AND CONDITIONS OF ANY AGREEMENT OR LICENSE GOVERNING THE USE OF ROCKET PRODUCTS OR SOFTWARE.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Rocket’s statements regarding its plans, directions, and intent are subject to change or withdrawal without notice at Rocket’s sol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out sole discretion.</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Rocket and Rocket logo are trademarks of Rocket Software Inc. (“Rocket Software”), registered in many jurisdictions worldwide. Other product and service names might be trademarks of Rocket Software or other companies. A current list of other Rocket Software-owned trademarks and guidelines of the permitted use are available at https://www.rocketsoftware.com/company/legal/trademarks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Other company, product, or service names may be trademarks or service marks of others.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2022 Rocket Software Inc. or its affiliates. All rights reserved.</a:t>
            </a:r>
          </a:p>
        </p:txBody>
      </p:sp>
      <p:pic>
        <p:nvPicPr>
          <p:cNvPr id="10" name="Picture 9">
            <a:extLst>
              <a:ext uri="{FF2B5EF4-FFF2-40B4-BE49-F238E27FC236}">
                <a16:creationId xmlns:a16="http://schemas.microsoft.com/office/drawing/2014/main" id="{8BF936B8-AB28-8517-8E86-FF83FCF25014}"/>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6" name="Slide Number Placeholder 5">
            <a:extLst>
              <a:ext uri="{FF2B5EF4-FFF2-40B4-BE49-F238E27FC236}">
                <a16:creationId xmlns:a16="http://schemas.microsoft.com/office/drawing/2014/main" id="{BA34B9AE-299D-9E7B-860C-F55F95BE976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6999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Speakers slide">
    <p:spTree>
      <p:nvGrpSpPr>
        <p:cNvPr id="1" name=""/>
        <p:cNvGrpSpPr/>
        <p:nvPr/>
      </p:nvGrpSpPr>
      <p:grpSpPr>
        <a:xfrm>
          <a:off x="0" y="0"/>
          <a:ext cx="0" cy="0"/>
          <a:chOff x="0" y="0"/>
          <a:chExt cx="0" cy="0"/>
        </a:xfrm>
      </p:grpSpPr>
      <p:sp>
        <p:nvSpPr>
          <p:cNvPr id="2" name="Text Placeholder 26">
            <a:extLst>
              <a:ext uri="{FF2B5EF4-FFF2-40B4-BE49-F238E27FC236}">
                <a16:creationId xmlns:a16="http://schemas.microsoft.com/office/drawing/2014/main" id="{834DC1B5-5DB6-5E35-853C-A0B852E8559B}"/>
              </a:ext>
            </a:extLst>
          </p:cNvPr>
          <p:cNvSpPr>
            <a:spLocks noGrp="1"/>
          </p:cNvSpPr>
          <p:nvPr>
            <p:ph type="body" sz="quarter" idx="21" hasCustomPrompt="1"/>
          </p:nvPr>
        </p:nvSpPr>
        <p:spPr>
          <a:xfrm>
            <a:off x="522514" y="869644"/>
            <a:ext cx="11146973" cy="393700"/>
          </a:xfrm>
          <a:prstGeom prst="rect">
            <a:avLst/>
          </a:prstGeom>
        </p:spPr>
        <p:txBody>
          <a:bodyPr>
            <a:noAutofit/>
          </a:bodyPr>
          <a:lstStyle>
            <a:lvl1pPr marL="0" indent="0" algn="ctr">
              <a:buNone/>
              <a:defRPr sz="2400">
                <a:solidFill>
                  <a:schemeClr val="bg1"/>
                </a:solidFill>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3" name="Text Placeholder 28">
            <a:extLst>
              <a:ext uri="{FF2B5EF4-FFF2-40B4-BE49-F238E27FC236}">
                <a16:creationId xmlns:a16="http://schemas.microsoft.com/office/drawing/2014/main" id="{C6FEB01B-09F3-9D97-6F4C-2CF873079A4A}"/>
              </a:ext>
            </a:extLst>
          </p:cNvPr>
          <p:cNvSpPr>
            <a:spLocks noGrp="1"/>
          </p:cNvSpPr>
          <p:nvPr>
            <p:ph type="body" sz="quarter" idx="28" hasCustomPrompt="1"/>
          </p:nvPr>
        </p:nvSpPr>
        <p:spPr>
          <a:xfrm>
            <a:off x="2468583" y="3182495"/>
            <a:ext cx="1799268" cy="322262"/>
          </a:xfrm>
          <a:prstGeom prst="rect">
            <a:avLst/>
          </a:prstGeom>
        </p:spPr>
        <p:txBody>
          <a:bodyPr>
            <a:noAutofit/>
          </a:bodyPr>
          <a:lstStyle>
            <a:lvl1pPr marL="0" indent="0" algn="ctr">
              <a:buNone/>
              <a:defRPr sz="1600">
                <a:solidFill>
                  <a:schemeClr val="bg1"/>
                </a:solidFill>
                <a:latin typeface="Arial" panose="020B0604020202020204" pitchFamily="34" charset="0"/>
              </a:defRPr>
            </a:lvl1pPr>
          </a:lstStyle>
          <a:p>
            <a:pPr lvl="0"/>
            <a:r>
              <a:rPr lang="en-US" dirty="0"/>
              <a:t>Speaker name</a:t>
            </a:r>
          </a:p>
        </p:txBody>
      </p:sp>
      <p:sp>
        <p:nvSpPr>
          <p:cNvPr id="5" name="Text Placeholder 28">
            <a:extLst>
              <a:ext uri="{FF2B5EF4-FFF2-40B4-BE49-F238E27FC236}">
                <a16:creationId xmlns:a16="http://schemas.microsoft.com/office/drawing/2014/main" id="{9BB6880C-6682-EB51-C052-93EE1A73ECA1}"/>
              </a:ext>
            </a:extLst>
          </p:cNvPr>
          <p:cNvSpPr>
            <a:spLocks noGrp="1"/>
          </p:cNvSpPr>
          <p:nvPr>
            <p:ph type="body" sz="quarter" idx="29" hasCustomPrompt="1"/>
          </p:nvPr>
        </p:nvSpPr>
        <p:spPr>
          <a:xfrm>
            <a:off x="2468582" y="3561770"/>
            <a:ext cx="1799268" cy="322262"/>
          </a:xfrm>
          <a:prstGeom prst="rect">
            <a:avLst/>
          </a:prstGeom>
        </p:spPr>
        <p:txBody>
          <a:bodyPr>
            <a:noAutofit/>
          </a:bodyPr>
          <a:lstStyle>
            <a:lvl1pPr marL="0" indent="0" algn="ctr">
              <a:buNone/>
              <a:defRPr sz="1600">
                <a:solidFill>
                  <a:schemeClr val="bg2">
                    <a:lumMod val="90000"/>
                  </a:schemeClr>
                </a:solidFill>
                <a:latin typeface="Arial" panose="020B0604020202020204" pitchFamily="34" charset="0"/>
              </a:defRPr>
            </a:lvl1pPr>
          </a:lstStyle>
          <a:p>
            <a:pPr lvl="0"/>
            <a:r>
              <a:rPr lang="en-US" dirty="0"/>
              <a:t>Title</a:t>
            </a:r>
          </a:p>
        </p:txBody>
      </p:sp>
      <p:sp>
        <p:nvSpPr>
          <p:cNvPr id="6" name="Text Placeholder 28">
            <a:extLst>
              <a:ext uri="{FF2B5EF4-FFF2-40B4-BE49-F238E27FC236}">
                <a16:creationId xmlns:a16="http://schemas.microsoft.com/office/drawing/2014/main" id="{3252C47D-A9B3-41BC-E5E7-1DEFBF2763B4}"/>
              </a:ext>
            </a:extLst>
          </p:cNvPr>
          <p:cNvSpPr>
            <a:spLocks noGrp="1"/>
          </p:cNvSpPr>
          <p:nvPr>
            <p:ph type="body" sz="quarter" idx="30" hasCustomPrompt="1"/>
          </p:nvPr>
        </p:nvSpPr>
        <p:spPr>
          <a:xfrm>
            <a:off x="2754826" y="4527314"/>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Twitter info</a:t>
            </a:r>
          </a:p>
        </p:txBody>
      </p:sp>
      <p:sp>
        <p:nvSpPr>
          <p:cNvPr id="7" name="Text Placeholder 28">
            <a:extLst>
              <a:ext uri="{FF2B5EF4-FFF2-40B4-BE49-F238E27FC236}">
                <a16:creationId xmlns:a16="http://schemas.microsoft.com/office/drawing/2014/main" id="{D26B1982-124F-BE02-1B4E-D0EEF14BB700}"/>
              </a:ext>
            </a:extLst>
          </p:cNvPr>
          <p:cNvSpPr>
            <a:spLocks noGrp="1"/>
          </p:cNvSpPr>
          <p:nvPr>
            <p:ph type="body" sz="quarter" idx="31" hasCustomPrompt="1"/>
          </p:nvPr>
        </p:nvSpPr>
        <p:spPr>
          <a:xfrm>
            <a:off x="2754826" y="4862723"/>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err="1"/>
              <a:t>Linkedin</a:t>
            </a:r>
            <a:r>
              <a:rPr lang="en-US" dirty="0"/>
              <a:t> info</a:t>
            </a:r>
          </a:p>
        </p:txBody>
      </p:sp>
      <p:sp>
        <p:nvSpPr>
          <p:cNvPr id="8" name="Text Placeholder 28">
            <a:extLst>
              <a:ext uri="{FF2B5EF4-FFF2-40B4-BE49-F238E27FC236}">
                <a16:creationId xmlns:a16="http://schemas.microsoft.com/office/drawing/2014/main" id="{1BA976C4-B58A-B88D-3515-FABB98228BD7}"/>
              </a:ext>
            </a:extLst>
          </p:cNvPr>
          <p:cNvSpPr>
            <a:spLocks noGrp="1"/>
          </p:cNvSpPr>
          <p:nvPr>
            <p:ph type="body" sz="quarter" idx="32" hasCustomPrompt="1"/>
          </p:nvPr>
        </p:nvSpPr>
        <p:spPr>
          <a:xfrm>
            <a:off x="2754826" y="5198132"/>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Facebook info</a:t>
            </a:r>
          </a:p>
        </p:txBody>
      </p:sp>
      <p:sp>
        <p:nvSpPr>
          <p:cNvPr id="9" name="TextBox 8">
            <a:extLst>
              <a:ext uri="{FF2B5EF4-FFF2-40B4-BE49-F238E27FC236}">
                <a16:creationId xmlns:a16="http://schemas.microsoft.com/office/drawing/2014/main" id="{7DC6DFB3-1091-2204-2F42-6BC9473956F9}"/>
              </a:ext>
            </a:extLst>
          </p:cNvPr>
          <p:cNvSpPr txBox="1"/>
          <p:nvPr userDrawn="1"/>
        </p:nvSpPr>
        <p:spPr>
          <a:xfrm>
            <a:off x="3206376"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
        <p:nvSpPr>
          <p:cNvPr id="10" name="Text Placeholder 28">
            <a:extLst>
              <a:ext uri="{FF2B5EF4-FFF2-40B4-BE49-F238E27FC236}">
                <a16:creationId xmlns:a16="http://schemas.microsoft.com/office/drawing/2014/main" id="{5C2E50A4-F532-D402-A672-685745A78717}"/>
              </a:ext>
            </a:extLst>
          </p:cNvPr>
          <p:cNvSpPr>
            <a:spLocks noGrp="1"/>
          </p:cNvSpPr>
          <p:nvPr>
            <p:ph type="body" sz="quarter" idx="36" hasCustomPrompt="1"/>
          </p:nvPr>
        </p:nvSpPr>
        <p:spPr>
          <a:xfrm>
            <a:off x="5205242" y="3182495"/>
            <a:ext cx="1799268" cy="322262"/>
          </a:xfrm>
          <a:prstGeom prst="rect">
            <a:avLst/>
          </a:prstGeom>
        </p:spPr>
        <p:txBody>
          <a:bodyPr>
            <a:noAutofit/>
          </a:bodyPr>
          <a:lstStyle>
            <a:lvl1pPr marL="0" indent="0" algn="ctr">
              <a:buNone/>
              <a:defRPr sz="1600">
                <a:solidFill>
                  <a:schemeClr val="bg1"/>
                </a:solidFill>
                <a:latin typeface="Arial" panose="020B0604020202020204" pitchFamily="34" charset="0"/>
              </a:defRPr>
            </a:lvl1pPr>
          </a:lstStyle>
          <a:p>
            <a:pPr lvl="0"/>
            <a:r>
              <a:rPr lang="en-US" dirty="0"/>
              <a:t>Speaker name</a:t>
            </a:r>
          </a:p>
        </p:txBody>
      </p:sp>
      <p:sp>
        <p:nvSpPr>
          <p:cNvPr id="11" name="Text Placeholder 28">
            <a:extLst>
              <a:ext uri="{FF2B5EF4-FFF2-40B4-BE49-F238E27FC236}">
                <a16:creationId xmlns:a16="http://schemas.microsoft.com/office/drawing/2014/main" id="{91EAB205-4BEA-CEF4-5287-B1C4F1FE96A4}"/>
              </a:ext>
            </a:extLst>
          </p:cNvPr>
          <p:cNvSpPr>
            <a:spLocks noGrp="1"/>
          </p:cNvSpPr>
          <p:nvPr>
            <p:ph type="body" sz="quarter" idx="37" hasCustomPrompt="1"/>
          </p:nvPr>
        </p:nvSpPr>
        <p:spPr>
          <a:xfrm>
            <a:off x="5205241" y="3561770"/>
            <a:ext cx="1799268" cy="322262"/>
          </a:xfrm>
          <a:prstGeom prst="rect">
            <a:avLst/>
          </a:prstGeom>
        </p:spPr>
        <p:txBody>
          <a:bodyPr>
            <a:noAutofit/>
          </a:bodyPr>
          <a:lstStyle>
            <a:lvl1pPr marL="0" indent="0" algn="ctr">
              <a:buNone/>
              <a:defRPr sz="1600">
                <a:solidFill>
                  <a:schemeClr val="bg2">
                    <a:lumMod val="90000"/>
                  </a:schemeClr>
                </a:solidFill>
                <a:latin typeface="Arial" panose="020B0604020202020204" pitchFamily="34" charset="0"/>
              </a:defRPr>
            </a:lvl1pPr>
          </a:lstStyle>
          <a:p>
            <a:pPr lvl="0"/>
            <a:r>
              <a:rPr lang="en-US" dirty="0"/>
              <a:t>Title</a:t>
            </a:r>
          </a:p>
        </p:txBody>
      </p:sp>
      <p:sp>
        <p:nvSpPr>
          <p:cNvPr id="12" name="Text Placeholder 28">
            <a:extLst>
              <a:ext uri="{FF2B5EF4-FFF2-40B4-BE49-F238E27FC236}">
                <a16:creationId xmlns:a16="http://schemas.microsoft.com/office/drawing/2014/main" id="{8451E919-F7D9-63BF-AEDA-9DC756EE1F02}"/>
              </a:ext>
            </a:extLst>
          </p:cNvPr>
          <p:cNvSpPr>
            <a:spLocks noGrp="1"/>
          </p:cNvSpPr>
          <p:nvPr>
            <p:ph type="body" sz="quarter" idx="38" hasCustomPrompt="1"/>
          </p:nvPr>
        </p:nvSpPr>
        <p:spPr>
          <a:xfrm>
            <a:off x="5533478" y="4527314"/>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Twitter info</a:t>
            </a:r>
          </a:p>
        </p:txBody>
      </p:sp>
      <p:sp>
        <p:nvSpPr>
          <p:cNvPr id="31" name="Text Placeholder 28">
            <a:extLst>
              <a:ext uri="{FF2B5EF4-FFF2-40B4-BE49-F238E27FC236}">
                <a16:creationId xmlns:a16="http://schemas.microsoft.com/office/drawing/2014/main" id="{3A1EAE6E-B0F9-A0F4-F6F6-F6FE4DA676DC}"/>
              </a:ext>
            </a:extLst>
          </p:cNvPr>
          <p:cNvSpPr>
            <a:spLocks noGrp="1"/>
          </p:cNvSpPr>
          <p:nvPr>
            <p:ph type="body" sz="quarter" idx="39" hasCustomPrompt="1"/>
          </p:nvPr>
        </p:nvSpPr>
        <p:spPr>
          <a:xfrm>
            <a:off x="5533478" y="4862723"/>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err="1"/>
              <a:t>Linkedin</a:t>
            </a:r>
            <a:r>
              <a:rPr lang="en-US" dirty="0"/>
              <a:t> info</a:t>
            </a:r>
          </a:p>
        </p:txBody>
      </p:sp>
      <p:sp>
        <p:nvSpPr>
          <p:cNvPr id="32" name="Text Placeholder 28">
            <a:extLst>
              <a:ext uri="{FF2B5EF4-FFF2-40B4-BE49-F238E27FC236}">
                <a16:creationId xmlns:a16="http://schemas.microsoft.com/office/drawing/2014/main" id="{CAFD0F61-E807-E151-F349-53C937EABDA3}"/>
              </a:ext>
            </a:extLst>
          </p:cNvPr>
          <p:cNvSpPr>
            <a:spLocks noGrp="1"/>
          </p:cNvSpPr>
          <p:nvPr>
            <p:ph type="body" sz="quarter" idx="40" hasCustomPrompt="1"/>
          </p:nvPr>
        </p:nvSpPr>
        <p:spPr>
          <a:xfrm>
            <a:off x="5533478" y="5198132"/>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Facebook info</a:t>
            </a:r>
          </a:p>
        </p:txBody>
      </p:sp>
      <p:sp>
        <p:nvSpPr>
          <p:cNvPr id="33" name="TextBox 32">
            <a:extLst>
              <a:ext uri="{FF2B5EF4-FFF2-40B4-BE49-F238E27FC236}">
                <a16:creationId xmlns:a16="http://schemas.microsoft.com/office/drawing/2014/main" id="{1C4F7989-3903-182E-4F73-D1D524734742}"/>
              </a:ext>
            </a:extLst>
          </p:cNvPr>
          <p:cNvSpPr txBox="1"/>
          <p:nvPr userDrawn="1"/>
        </p:nvSpPr>
        <p:spPr>
          <a:xfrm>
            <a:off x="5943035"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
        <p:nvSpPr>
          <p:cNvPr id="34" name="Text Placeholder 28">
            <a:extLst>
              <a:ext uri="{FF2B5EF4-FFF2-40B4-BE49-F238E27FC236}">
                <a16:creationId xmlns:a16="http://schemas.microsoft.com/office/drawing/2014/main" id="{2117ED1D-6F38-CDBA-0661-36765AD89AFF}"/>
              </a:ext>
            </a:extLst>
          </p:cNvPr>
          <p:cNvSpPr>
            <a:spLocks noGrp="1"/>
          </p:cNvSpPr>
          <p:nvPr>
            <p:ph type="body" sz="quarter" idx="42" hasCustomPrompt="1"/>
          </p:nvPr>
        </p:nvSpPr>
        <p:spPr>
          <a:xfrm>
            <a:off x="7847917" y="3182495"/>
            <a:ext cx="1799268" cy="322262"/>
          </a:xfrm>
          <a:prstGeom prst="rect">
            <a:avLst/>
          </a:prstGeom>
        </p:spPr>
        <p:txBody>
          <a:bodyPr>
            <a:noAutofit/>
          </a:bodyPr>
          <a:lstStyle>
            <a:lvl1pPr marL="0" indent="0" algn="ctr">
              <a:buNone/>
              <a:defRPr sz="1600">
                <a:solidFill>
                  <a:schemeClr val="bg1"/>
                </a:solidFill>
                <a:latin typeface="Arial" panose="020B0604020202020204" pitchFamily="34" charset="0"/>
              </a:defRPr>
            </a:lvl1pPr>
          </a:lstStyle>
          <a:p>
            <a:pPr lvl="0"/>
            <a:r>
              <a:rPr lang="en-US" dirty="0"/>
              <a:t>Speaker name</a:t>
            </a:r>
          </a:p>
        </p:txBody>
      </p:sp>
      <p:sp>
        <p:nvSpPr>
          <p:cNvPr id="35" name="Text Placeholder 28">
            <a:extLst>
              <a:ext uri="{FF2B5EF4-FFF2-40B4-BE49-F238E27FC236}">
                <a16:creationId xmlns:a16="http://schemas.microsoft.com/office/drawing/2014/main" id="{89FFDCAD-6ADC-E7BF-D9E7-0000D44ADAEF}"/>
              </a:ext>
            </a:extLst>
          </p:cNvPr>
          <p:cNvSpPr>
            <a:spLocks noGrp="1"/>
          </p:cNvSpPr>
          <p:nvPr>
            <p:ph type="body" sz="quarter" idx="43" hasCustomPrompt="1"/>
          </p:nvPr>
        </p:nvSpPr>
        <p:spPr>
          <a:xfrm>
            <a:off x="7847916" y="3561770"/>
            <a:ext cx="1799268" cy="322262"/>
          </a:xfrm>
          <a:prstGeom prst="rect">
            <a:avLst/>
          </a:prstGeom>
        </p:spPr>
        <p:txBody>
          <a:bodyPr>
            <a:noAutofit/>
          </a:bodyPr>
          <a:lstStyle>
            <a:lvl1pPr marL="0" indent="0" algn="ctr">
              <a:buNone/>
              <a:defRPr sz="1600">
                <a:solidFill>
                  <a:schemeClr val="bg2">
                    <a:lumMod val="90000"/>
                  </a:schemeClr>
                </a:solidFill>
                <a:latin typeface="Arial" panose="020B0604020202020204" pitchFamily="34" charset="0"/>
              </a:defRPr>
            </a:lvl1pPr>
          </a:lstStyle>
          <a:p>
            <a:pPr lvl="0"/>
            <a:r>
              <a:rPr lang="en-US" dirty="0"/>
              <a:t>Title</a:t>
            </a:r>
          </a:p>
        </p:txBody>
      </p:sp>
      <p:sp>
        <p:nvSpPr>
          <p:cNvPr id="36" name="Text Placeholder 28">
            <a:extLst>
              <a:ext uri="{FF2B5EF4-FFF2-40B4-BE49-F238E27FC236}">
                <a16:creationId xmlns:a16="http://schemas.microsoft.com/office/drawing/2014/main" id="{FEA087DE-A028-4D81-261D-22FA3A281422}"/>
              </a:ext>
            </a:extLst>
          </p:cNvPr>
          <p:cNvSpPr>
            <a:spLocks noGrp="1"/>
          </p:cNvSpPr>
          <p:nvPr>
            <p:ph type="body" sz="quarter" idx="44" hasCustomPrompt="1"/>
          </p:nvPr>
        </p:nvSpPr>
        <p:spPr>
          <a:xfrm>
            <a:off x="8134160" y="4527314"/>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Twitter info</a:t>
            </a:r>
          </a:p>
        </p:txBody>
      </p:sp>
      <p:sp>
        <p:nvSpPr>
          <p:cNvPr id="37" name="Text Placeholder 28">
            <a:extLst>
              <a:ext uri="{FF2B5EF4-FFF2-40B4-BE49-F238E27FC236}">
                <a16:creationId xmlns:a16="http://schemas.microsoft.com/office/drawing/2014/main" id="{99D8D3EA-C23F-4C2E-8599-9CAE2705252A}"/>
              </a:ext>
            </a:extLst>
          </p:cNvPr>
          <p:cNvSpPr>
            <a:spLocks noGrp="1"/>
          </p:cNvSpPr>
          <p:nvPr>
            <p:ph type="body" sz="quarter" idx="45" hasCustomPrompt="1"/>
          </p:nvPr>
        </p:nvSpPr>
        <p:spPr>
          <a:xfrm>
            <a:off x="8134160" y="4862723"/>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err="1"/>
              <a:t>Linkedin</a:t>
            </a:r>
            <a:r>
              <a:rPr lang="en-US" dirty="0"/>
              <a:t> info</a:t>
            </a:r>
          </a:p>
        </p:txBody>
      </p:sp>
      <p:sp>
        <p:nvSpPr>
          <p:cNvPr id="38" name="Text Placeholder 28">
            <a:extLst>
              <a:ext uri="{FF2B5EF4-FFF2-40B4-BE49-F238E27FC236}">
                <a16:creationId xmlns:a16="http://schemas.microsoft.com/office/drawing/2014/main" id="{D041C824-BE01-D5E0-35D3-810E75B2986D}"/>
              </a:ext>
            </a:extLst>
          </p:cNvPr>
          <p:cNvSpPr>
            <a:spLocks noGrp="1"/>
          </p:cNvSpPr>
          <p:nvPr>
            <p:ph type="body" sz="quarter" idx="46" hasCustomPrompt="1"/>
          </p:nvPr>
        </p:nvSpPr>
        <p:spPr>
          <a:xfrm>
            <a:off x="8134160" y="5198132"/>
            <a:ext cx="1513024" cy="203511"/>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Facebook info</a:t>
            </a:r>
          </a:p>
        </p:txBody>
      </p:sp>
      <p:sp>
        <p:nvSpPr>
          <p:cNvPr id="39" name="TextBox 38">
            <a:extLst>
              <a:ext uri="{FF2B5EF4-FFF2-40B4-BE49-F238E27FC236}">
                <a16:creationId xmlns:a16="http://schemas.microsoft.com/office/drawing/2014/main" id="{7AD01B11-B97E-099B-71A6-726E70480DC0}"/>
              </a:ext>
            </a:extLst>
          </p:cNvPr>
          <p:cNvSpPr txBox="1"/>
          <p:nvPr userDrawn="1"/>
        </p:nvSpPr>
        <p:spPr>
          <a:xfrm>
            <a:off x="8585710"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pic>
        <p:nvPicPr>
          <p:cNvPr id="40" name="Picture 39" descr="Shape, circle&#10;&#10;Description automatically generated">
            <a:extLst>
              <a:ext uri="{FF2B5EF4-FFF2-40B4-BE49-F238E27FC236}">
                <a16:creationId xmlns:a16="http://schemas.microsoft.com/office/drawing/2014/main" id="{9187E5F4-C1B6-40D3-C7DB-47F66DCB37F1}"/>
              </a:ext>
            </a:extLst>
          </p:cNvPr>
          <p:cNvPicPr>
            <a:picLocks noChangeAspect="1"/>
          </p:cNvPicPr>
          <p:nvPr userDrawn="1"/>
        </p:nvPicPr>
        <p:blipFill>
          <a:blip r:embed="rId2"/>
          <a:stretch>
            <a:fillRect/>
          </a:stretch>
        </p:blipFill>
        <p:spPr>
          <a:xfrm>
            <a:off x="2625119" y="1529859"/>
            <a:ext cx="1470225" cy="1470225"/>
          </a:xfrm>
          <a:prstGeom prst="rect">
            <a:avLst/>
          </a:prstGeom>
        </p:spPr>
      </p:pic>
      <p:sp>
        <p:nvSpPr>
          <p:cNvPr id="41" name="Picture Placeholder 22">
            <a:extLst>
              <a:ext uri="{FF2B5EF4-FFF2-40B4-BE49-F238E27FC236}">
                <a16:creationId xmlns:a16="http://schemas.microsoft.com/office/drawing/2014/main" id="{A7D08F3C-08E6-2B47-2220-65EC1712CD4D}"/>
              </a:ext>
            </a:extLst>
          </p:cNvPr>
          <p:cNvSpPr>
            <a:spLocks noGrp="1"/>
          </p:cNvSpPr>
          <p:nvPr>
            <p:ph type="pic" sz="quarter" idx="54" hasCustomPrompt="1"/>
          </p:nvPr>
        </p:nvSpPr>
        <p:spPr>
          <a:xfrm>
            <a:off x="2681754" y="1586494"/>
            <a:ext cx="1356955" cy="1356955"/>
          </a:xfrm>
          <a:prstGeom prst="ellipse">
            <a:avLst/>
          </a:prstGeom>
          <a:solidFill>
            <a:schemeClr val="bg2"/>
          </a:solidFill>
        </p:spPr>
        <p:txBody>
          <a:bodyPr anchor="ctr">
            <a:noAutofit/>
          </a:bodyPr>
          <a:lstStyle>
            <a:lvl1pPr marL="0" indent="0" algn="ctr">
              <a:buFontTx/>
              <a:buNone/>
              <a:defRPr sz="1200">
                <a:latin typeface="Arial" panose="020B0604020202020204" pitchFamily="34" charset="0"/>
              </a:defRPr>
            </a:lvl1pPr>
          </a:lstStyle>
          <a:p>
            <a:r>
              <a:rPr lang="en-US" dirty="0"/>
              <a:t>Click to insert image</a:t>
            </a:r>
          </a:p>
        </p:txBody>
      </p:sp>
      <p:pic>
        <p:nvPicPr>
          <p:cNvPr id="42" name="Picture 41" descr="Shape, circle&#10;&#10;Description automatically generated">
            <a:extLst>
              <a:ext uri="{FF2B5EF4-FFF2-40B4-BE49-F238E27FC236}">
                <a16:creationId xmlns:a16="http://schemas.microsoft.com/office/drawing/2014/main" id="{A32B122C-8DE4-F8DF-6389-B6A133559FD9}"/>
              </a:ext>
            </a:extLst>
          </p:cNvPr>
          <p:cNvPicPr>
            <a:picLocks noChangeAspect="1"/>
          </p:cNvPicPr>
          <p:nvPr userDrawn="1"/>
        </p:nvPicPr>
        <p:blipFill>
          <a:blip r:embed="rId2"/>
          <a:stretch>
            <a:fillRect/>
          </a:stretch>
        </p:blipFill>
        <p:spPr>
          <a:xfrm>
            <a:off x="5360888" y="1529859"/>
            <a:ext cx="1470225" cy="1470225"/>
          </a:xfrm>
          <a:prstGeom prst="rect">
            <a:avLst/>
          </a:prstGeom>
        </p:spPr>
      </p:pic>
      <p:sp>
        <p:nvSpPr>
          <p:cNvPr id="43" name="Picture Placeholder 22">
            <a:extLst>
              <a:ext uri="{FF2B5EF4-FFF2-40B4-BE49-F238E27FC236}">
                <a16:creationId xmlns:a16="http://schemas.microsoft.com/office/drawing/2014/main" id="{A566F2CE-B4E4-3E9A-35F1-B6EC3970988F}"/>
              </a:ext>
            </a:extLst>
          </p:cNvPr>
          <p:cNvSpPr>
            <a:spLocks noGrp="1"/>
          </p:cNvSpPr>
          <p:nvPr>
            <p:ph type="pic" sz="quarter" idx="55" hasCustomPrompt="1"/>
          </p:nvPr>
        </p:nvSpPr>
        <p:spPr>
          <a:xfrm>
            <a:off x="5417523" y="1586494"/>
            <a:ext cx="1356955" cy="1356955"/>
          </a:xfrm>
          <a:prstGeom prst="ellipse">
            <a:avLst/>
          </a:prstGeom>
          <a:solidFill>
            <a:schemeClr val="bg2"/>
          </a:solidFill>
        </p:spPr>
        <p:txBody>
          <a:bodyPr anchor="ctr">
            <a:noAutofit/>
          </a:bodyPr>
          <a:lstStyle>
            <a:lvl1pPr marL="0" indent="0" algn="ctr">
              <a:buFontTx/>
              <a:buNone/>
              <a:defRPr sz="1200">
                <a:latin typeface="Arial" panose="020B0604020202020204" pitchFamily="34" charset="0"/>
              </a:defRPr>
            </a:lvl1pPr>
          </a:lstStyle>
          <a:p>
            <a:r>
              <a:rPr lang="en-US" dirty="0"/>
              <a:t>Click to insert image</a:t>
            </a:r>
          </a:p>
        </p:txBody>
      </p:sp>
      <p:pic>
        <p:nvPicPr>
          <p:cNvPr id="44" name="Picture 43" descr="Shape, circle&#10;&#10;Description automatically generated">
            <a:extLst>
              <a:ext uri="{FF2B5EF4-FFF2-40B4-BE49-F238E27FC236}">
                <a16:creationId xmlns:a16="http://schemas.microsoft.com/office/drawing/2014/main" id="{1DE2FF31-0D1E-2563-5A2D-327FE3079985}"/>
              </a:ext>
            </a:extLst>
          </p:cNvPr>
          <p:cNvPicPr>
            <a:picLocks noChangeAspect="1"/>
          </p:cNvPicPr>
          <p:nvPr userDrawn="1"/>
        </p:nvPicPr>
        <p:blipFill>
          <a:blip r:embed="rId2"/>
          <a:stretch>
            <a:fillRect/>
          </a:stretch>
        </p:blipFill>
        <p:spPr>
          <a:xfrm>
            <a:off x="8015105" y="1529859"/>
            <a:ext cx="1470225" cy="1470225"/>
          </a:xfrm>
          <a:prstGeom prst="rect">
            <a:avLst/>
          </a:prstGeom>
        </p:spPr>
      </p:pic>
      <p:sp>
        <p:nvSpPr>
          <p:cNvPr id="45" name="Picture Placeholder 22">
            <a:extLst>
              <a:ext uri="{FF2B5EF4-FFF2-40B4-BE49-F238E27FC236}">
                <a16:creationId xmlns:a16="http://schemas.microsoft.com/office/drawing/2014/main" id="{00165B87-A057-8C9E-9115-C7ABADD06E52}"/>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latin typeface="Arial" panose="020B0604020202020204" pitchFamily="34" charset="0"/>
              </a:defRPr>
            </a:lvl1pPr>
          </a:lstStyle>
          <a:p>
            <a:r>
              <a:rPr lang="en-US" dirty="0"/>
              <a:t>Click to insert image</a:t>
            </a:r>
          </a:p>
        </p:txBody>
      </p:sp>
      <p:sp>
        <p:nvSpPr>
          <p:cNvPr id="46" name="TextBox 45">
            <a:extLst>
              <a:ext uri="{FF2B5EF4-FFF2-40B4-BE49-F238E27FC236}">
                <a16:creationId xmlns:a16="http://schemas.microsoft.com/office/drawing/2014/main" id="{190B4DB3-1813-FADD-F3AA-3B89A2B4EF83}"/>
              </a:ext>
            </a:extLst>
          </p:cNvPr>
          <p:cNvSpPr txBox="1"/>
          <p:nvPr userDrawn="1"/>
        </p:nvSpPr>
        <p:spPr>
          <a:xfrm>
            <a:off x="3206376"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
        <p:nvSpPr>
          <p:cNvPr id="47" name="TextBox 46">
            <a:extLst>
              <a:ext uri="{FF2B5EF4-FFF2-40B4-BE49-F238E27FC236}">
                <a16:creationId xmlns:a16="http://schemas.microsoft.com/office/drawing/2014/main" id="{221F1657-CC8B-C34C-2E79-436E11518483}"/>
              </a:ext>
            </a:extLst>
          </p:cNvPr>
          <p:cNvSpPr txBox="1"/>
          <p:nvPr userDrawn="1"/>
        </p:nvSpPr>
        <p:spPr>
          <a:xfrm>
            <a:off x="5943035"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
        <p:nvSpPr>
          <p:cNvPr id="48" name="TextBox 47">
            <a:extLst>
              <a:ext uri="{FF2B5EF4-FFF2-40B4-BE49-F238E27FC236}">
                <a16:creationId xmlns:a16="http://schemas.microsoft.com/office/drawing/2014/main" id="{0111F5EB-30C6-33B0-8177-84DAFD3A9171}"/>
              </a:ext>
            </a:extLst>
          </p:cNvPr>
          <p:cNvSpPr txBox="1"/>
          <p:nvPr userDrawn="1"/>
        </p:nvSpPr>
        <p:spPr>
          <a:xfrm>
            <a:off x="8585710"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Tree>
    <p:extLst>
      <p:ext uri="{BB962C8B-B14F-4D97-AF65-F5344CB8AC3E}">
        <p14:creationId xmlns:p14="http://schemas.microsoft.com/office/powerpoint/2010/main" val="352176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0422865-1D48-A647-BE5E-3E072F37C55C}"/>
              </a:ext>
            </a:extLst>
          </p:cNvPr>
          <p:cNvSpPr>
            <a:spLocks noGrp="1"/>
          </p:cNvSpPr>
          <p:nvPr>
            <p:ph idx="1"/>
          </p:nvPr>
        </p:nvSpPr>
        <p:spPr>
          <a:xfrm>
            <a:off x="571500" y="1521151"/>
            <a:ext cx="11049000" cy="4525966"/>
          </a:xfrm>
          <a:prstGeom prst="rect">
            <a:avLst/>
          </a:prstGeom>
        </p:spPr>
        <p:txBody>
          <a:bodyPr vert="horz" lIns="91440" tIns="45720" rIns="91440" bIns="45720" rtlCol="0">
            <a:normAutofit/>
          </a:bodyPr>
          <a:lstStyle>
            <a:lvl1pPr marL="0" indent="0">
              <a:lnSpc>
                <a:spcPct val="95000"/>
              </a:lnSpc>
              <a:spcAft>
                <a:spcPts val="500"/>
              </a:spcAft>
              <a:buNone/>
              <a:defRPr sz="2200" b="0" i="0">
                <a:solidFill>
                  <a:schemeClr val="tx1"/>
                </a:solidFill>
                <a:latin typeface="Arial" panose="020B0604020202020204" pitchFamily="34" charset="0"/>
                <a:cs typeface="Arial" panose="020B0604020202020204" pitchFamily="34" charset="0"/>
              </a:defRPr>
            </a:lvl1pPr>
            <a:lvl2pPr>
              <a:lnSpc>
                <a:spcPct val="95000"/>
              </a:lnSpc>
              <a:defRPr sz="2200" b="0" i="0">
                <a:solidFill>
                  <a:schemeClr val="tx1"/>
                </a:solidFill>
                <a:latin typeface="Arial" panose="020B0604020202020204" pitchFamily="34" charset="0"/>
                <a:cs typeface="Arial" panose="020B0604020202020204" pitchFamily="34" charset="0"/>
              </a:defRPr>
            </a:lvl2pPr>
            <a:lvl3pPr>
              <a:lnSpc>
                <a:spcPct val="95000"/>
              </a:lnSpc>
              <a:defRPr b="0" i="0">
                <a:solidFill>
                  <a:schemeClr val="tx1"/>
                </a:solidFill>
                <a:latin typeface="Arial" panose="020B0604020202020204" pitchFamily="34" charset="0"/>
                <a:cs typeface="Arial" panose="020B0604020202020204" pitchFamily="34" charset="0"/>
              </a:defRPr>
            </a:lvl3pPr>
            <a:lvl4pPr>
              <a:lnSpc>
                <a:spcPct val="95000"/>
              </a:lnSpc>
              <a:defRPr b="0" i="0">
                <a:solidFill>
                  <a:schemeClr val="tx1"/>
                </a:solidFill>
                <a:latin typeface="Arial" panose="020B0604020202020204" pitchFamily="34" charset="0"/>
                <a:cs typeface="Arial" panose="020B0604020202020204" pitchFamily="34" charset="0"/>
              </a:defRPr>
            </a:lvl4pPr>
            <a:lvl5pPr>
              <a:lnSpc>
                <a:spcPct val="95000"/>
              </a:lnSpc>
              <a:defRPr b="0" i="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E3D0CAF-1C30-6DD3-7B97-F92C67BE12C8}"/>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1399386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88E022-BBD0-F19B-5137-400E47806E15}"/>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2456597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EDFC3F7-FB31-E14B-A52B-C4D474B497E4}"/>
              </a:ext>
            </a:extLst>
          </p:cNvPr>
          <p:cNvSpPr>
            <a:spLocks noGrp="1"/>
          </p:cNvSpPr>
          <p:nvPr>
            <p:ph sz="quarter" idx="18" hasCustomPrompt="1"/>
          </p:nvPr>
        </p:nvSpPr>
        <p:spPr>
          <a:xfrm>
            <a:off x="571500" y="1526531"/>
            <a:ext cx="3570884" cy="4520586"/>
          </a:xfrm>
          <a:prstGeom prst="rect">
            <a:avLst/>
          </a:prstGeom>
        </p:spPr>
        <p:txBody>
          <a:bodyPr/>
          <a:lstStyle>
            <a:lvl1pPr marL="0" indent="0">
              <a:buNone/>
              <a:defRPr sz="2400" b="1">
                <a:solidFill>
                  <a:schemeClr val="tx1"/>
                </a:solidFill>
                <a:latin typeface="Arial" panose="020B0604020202020204" pitchFamily="34" charset="0"/>
                <a:cs typeface="Arial" panose="020B0604020202020204" pitchFamily="34" charset="0"/>
              </a:defRPr>
            </a:lvl1pPr>
            <a:lvl2pPr marL="0" indent="0" algn="l">
              <a:lnSpc>
                <a:spcPct val="95000"/>
              </a:lnSpc>
              <a:buNone/>
              <a:defRPr sz="1800">
                <a:solidFill>
                  <a:schemeClr val="tx1"/>
                </a:solidFill>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1</a:t>
            </a:r>
          </a:p>
          <a:p>
            <a:pPr lvl="1"/>
            <a:r>
              <a:rPr lang="en-GB" dirty="0"/>
              <a:t>Lorem ipsum </a:t>
            </a:r>
            <a:r>
              <a:rPr lang="en-GB" dirty="0" err="1"/>
              <a:t>dolor</a:t>
            </a:r>
            <a:r>
              <a:rPr lang="en-GB" dirty="0"/>
              <a:t> sit </a:t>
            </a:r>
            <a:r>
              <a:rPr lang="en-GB" dirty="0" err="1"/>
              <a:t>amet</a:t>
            </a:r>
            <a:endParaRPr lang="en-GB" dirty="0"/>
          </a:p>
        </p:txBody>
      </p:sp>
      <p:sp>
        <p:nvSpPr>
          <p:cNvPr id="14" name="Content Placeholder 12">
            <a:extLst>
              <a:ext uri="{FF2B5EF4-FFF2-40B4-BE49-F238E27FC236}">
                <a16:creationId xmlns:a16="http://schemas.microsoft.com/office/drawing/2014/main" id="{90563862-DFC8-2441-9FEB-6811730C1AF3}"/>
              </a:ext>
            </a:extLst>
          </p:cNvPr>
          <p:cNvSpPr>
            <a:spLocks noGrp="1"/>
          </p:cNvSpPr>
          <p:nvPr>
            <p:ph sz="quarter" idx="19" hasCustomPrompt="1"/>
          </p:nvPr>
        </p:nvSpPr>
        <p:spPr>
          <a:xfrm>
            <a:off x="4324633" y="1526531"/>
            <a:ext cx="3570884" cy="4520586"/>
          </a:xfrm>
          <a:prstGeom prst="rect">
            <a:avLst/>
          </a:prstGeom>
        </p:spPr>
        <p:txBody>
          <a:bodyPr/>
          <a:lstStyle>
            <a:lvl1pPr marL="0" indent="0">
              <a:buNone/>
              <a:defRPr sz="2400" b="1">
                <a:solidFill>
                  <a:schemeClr val="tx1"/>
                </a:solidFill>
                <a:latin typeface="Arial" panose="020B0604020202020204" pitchFamily="34" charset="0"/>
                <a:cs typeface="Arial" panose="020B0604020202020204" pitchFamily="34" charset="0"/>
              </a:defRPr>
            </a:lvl1pPr>
            <a:lvl2pPr marL="0" indent="0" algn="l">
              <a:buNone/>
              <a:defRPr lang="en-GB" sz="1800" kern="1200" dirty="0">
                <a:solidFill>
                  <a:schemeClr val="tx1"/>
                </a:solidFill>
                <a:latin typeface="Arial" panose="020B0604020202020204" pitchFamily="34" charset="0"/>
                <a:ea typeface="+mn-ea"/>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2</a:t>
            </a:r>
          </a:p>
          <a:p>
            <a:pPr marL="0" lvl="1" indent="0" algn="l" defTabSz="914400" rtl="0" eaLnBrk="1" latinLnBrk="0" hangingPunct="1">
              <a:lnSpc>
                <a:spcPct val="95000"/>
              </a:lnSpc>
              <a:spcBef>
                <a:spcPts val="500"/>
              </a:spcBef>
              <a:buFont typeface="Arial" panose="020B0604020202020204" pitchFamily="34" charset="0"/>
              <a:buNone/>
            </a:pPr>
            <a:r>
              <a:rPr lang="en-GB" dirty="0"/>
              <a:t>Lorem ipsum </a:t>
            </a:r>
            <a:r>
              <a:rPr lang="en-GB" dirty="0" err="1"/>
              <a:t>dolor</a:t>
            </a:r>
            <a:r>
              <a:rPr lang="en-GB" dirty="0"/>
              <a:t> sit </a:t>
            </a:r>
            <a:r>
              <a:rPr lang="en-GB" dirty="0" err="1"/>
              <a:t>amet</a:t>
            </a:r>
            <a:endParaRPr lang="en-GB" dirty="0"/>
          </a:p>
        </p:txBody>
      </p:sp>
      <p:sp>
        <p:nvSpPr>
          <p:cNvPr id="15" name="Content Placeholder 12">
            <a:extLst>
              <a:ext uri="{FF2B5EF4-FFF2-40B4-BE49-F238E27FC236}">
                <a16:creationId xmlns:a16="http://schemas.microsoft.com/office/drawing/2014/main" id="{78A89530-BA48-BB41-A133-E9B3132C75EC}"/>
              </a:ext>
            </a:extLst>
          </p:cNvPr>
          <p:cNvSpPr>
            <a:spLocks noGrp="1"/>
          </p:cNvSpPr>
          <p:nvPr>
            <p:ph sz="quarter" idx="20" hasCustomPrompt="1"/>
          </p:nvPr>
        </p:nvSpPr>
        <p:spPr>
          <a:xfrm>
            <a:off x="8077768" y="1526531"/>
            <a:ext cx="3570884" cy="4520586"/>
          </a:xfrm>
          <a:prstGeom prst="rect">
            <a:avLst/>
          </a:prstGeom>
        </p:spPr>
        <p:txBody>
          <a:bodyPr/>
          <a:lstStyle>
            <a:lvl1pPr marL="0" indent="0">
              <a:buNone/>
              <a:defRPr sz="2400" b="1">
                <a:solidFill>
                  <a:schemeClr val="tx1"/>
                </a:solidFill>
                <a:latin typeface="Arial" panose="020B0604020202020204" pitchFamily="34" charset="0"/>
                <a:cs typeface="Arial" panose="020B0604020202020204" pitchFamily="34" charset="0"/>
              </a:defRPr>
            </a:lvl1pPr>
            <a:lvl2pPr marL="0" indent="0" algn="l">
              <a:buNone/>
              <a:defRPr lang="en-GB" sz="1800" kern="1200" dirty="0">
                <a:solidFill>
                  <a:schemeClr val="tx1"/>
                </a:solidFill>
                <a:latin typeface="Arial" panose="020B0604020202020204" pitchFamily="34" charset="0"/>
                <a:ea typeface="+mn-ea"/>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3</a:t>
            </a:r>
          </a:p>
          <a:p>
            <a:pPr marL="0" lvl="1" indent="0" algn="l" defTabSz="914400" rtl="0" eaLnBrk="1" latinLnBrk="0" hangingPunct="1">
              <a:lnSpc>
                <a:spcPct val="95000"/>
              </a:lnSpc>
              <a:spcBef>
                <a:spcPts val="500"/>
              </a:spcBef>
              <a:buFont typeface="Arial" panose="020B0604020202020204" pitchFamily="34" charset="0"/>
              <a:buNone/>
            </a:pPr>
            <a:r>
              <a:rPr lang="en-GB" dirty="0"/>
              <a:t>Lorem ipsum </a:t>
            </a:r>
            <a:r>
              <a:rPr lang="en-GB" dirty="0" err="1"/>
              <a:t>dolor</a:t>
            </a:r>
            <a:r>
              <a:rPr lang="en-GB" dirty="0"/>
              <a:t> sit </a:t>
            </a:r>
            <a:r>
              <a:rPr lang="en-GB" dirty="0" err="1"/>
              <a:t>amet</a:t>
            </a:r>
            <a:endParaRPr lang="en-GB" dirty="0"/>
          </a:p>
        </p:txBody>
      </p:sp>
      <p:sp>
        <p:nvSpPr>
          <p:cNvPr id="2" name="Title 1">
            <a:extLst>
              <a:ext uri="{FF2B5EF4-FFF2-40B4-BE49-F238E27FC236}">
                <a16:creationId xmlns:a16="http://schemas.microsoft.com/office/drawing/2014/main" id="{C1C19123-5780-3523-66E2-1310C1FFB0C0}"/>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1469890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791E13B8-F55F-4C4F-BB22-7475EBD3B8E3}"/>
              </a:ext>
            </a:extLst>
          </p:cNvPr>
          <p:cNvSpPr>
            <a:spLocks noGrp="1"/>
          </p:cNvSpPr>
          <p:nvPr>
            <p:ph sz="quarter" idx="13" hasCustomPrompt="1"/>
          </p:nvPr>
        </p:nvSpPr>
        <p:spPr>
          <a:xfrm>
            <a:off x="571500" y="1521152"/>
            <a:ext cx="5382566" cy="4525965"/>
          </a:xfrm>
          <a:prstGeom prst="rect">
            <a:avLst/>
          </a:prstGeom>
        </p:spPr>
        <p:txBody>
          <a:bodyPr>
            <a:noAutofit/>
          </a:bodyPr>
          <a:lstStyle>
            <a:lvl1pPr marL="0" indent="0">
              <a:lnSpc>
                <a:spcPct val="95000"/>
              </a:lnSpc>
              <a:buNone/>
              <a:defRPr sz="1800" b="0" i="0">
                <a:solidFill>
                  <a:schemeClr val="tx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 name="Content Placeholder 5">
            <a:extLst>
              <a:ext uri="{FF2B5EF4-FFF2-40B4-BE49-F238E27FC236}">
                <a16:creationId xmlns:a16="http://schemas.microsoft.com/office/drawing/2014/main" id="{3542A8F9-C7FF-0541-B506-8503CB6B2962}"/>
              </a:ext>
            </a:extLst>
          </p:cNvPr>
          <p:cNvSpPr>
            <a:spLocks noGrp="1"/>
          </p:cNvSpPr>
          <p:nvPr>
            <p:ph sz="quarter" idx="14" hasCustomPrompt="1"/>
          </p:nvPr>
        </p:nvSpPr>
        <p:spPr>
          <a:xfrm>
            <a:off x="6126329" y="1521151"/>
            <a:ext cx="5494171" cy="4525965"/>
          </a:xfrm>
          <a:prstGeom prst="rect">
            <a:avLst/>
          </a:prstGeom>
        </p:spPr>
        <p:txBody>
          <a:bodyPr>
            <a:noAutofit/>
          </a:bodyPr>
          <a:lstStyle>
            <a:lvl1pPr marL="0" indent="0">
              <a:lnSpc>
                <a:spcPct val="95000"/>
              </a:lnSpc>
              <a:buNone/>
              <a:defRPr sz="1800" b="0" i="0">
                <a:solidFill>
                  <a:schemeClr val="tx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 name="Title 1">
            <a:extLst>
              <a:ext uri="{FF2B5EF4-FFF2-40B4-BE49-F238E27FC236}">
                <a16:creationId xmlns:a16="http://schemas.microsoft.com/office/drawing/2014/main" id="{7D5DDF5B-0C64-A3E9-0C2F-5F76335B55CD}"/>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2436033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Icons + Content">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7CA5F6BA-0282-F1AC-4690-D6483963A1A4}"/>
              </a:ext>
            </a:extLst>
          </p:cNvPr>
          <p:cNvSpPr>
            <a:spLocks noGrp="1"/>
          </p:cNvSpPr>
          <p:nvPr>
            <p:ph type="body" sz="quarter" idx="13" hasCustomPrompt="1"/>
          </p:nvPr>
        </p:nvSpPr>
        <p:spPr>
          <a:xfrm>
            <a:off x="858778" y="4140979"/>
            <a:ext cx="1852798" cy="1113716"/>
          </a:xfrm>
          <a:prstGeom prst="rect">
            <a:avLst/>
          </a:prstGeom>
        </p:spPr>
        <p:txBody>
          <a:bodyPr>
            <a:noAutofit/>
          </a:bodyPr>
          <a:lstStyle>
            <a:lvl1pPr marL="0" indent="0" algn="ctr">
              <a:lnSpc>
                <a:spcPct val="120000"/>
              </a:lnSpc>
              <a:spcBef>
                <a:spcPts val="0"/>
              </a:spcBef>
              <a:buNone/>
              <a:defRPr sz="1100">
                <a:latin typeface="Arial" panose="020B0604020202020204" pitchFamily="34" charset="0"/>
              </a:defRPr>
            </a:lvl1pPr>
          </a:lstStyle>
          <a:p>
            <a:r>
              <a:rPr lang="en-US" dirty="0"/>
              <a:t>Short Description</a:t>
            </a:r>
          </a:p>
        </p:txBody>
      </p:sp>
      <p:sp>
        <p:nvSpPr>
          <p:cNvPr id="3" name="Text Placeholder 10">
            <a:extLst>
              <a:ext uri="{FF2B5EF4-FFF2-40B4-BE49-F238E27FC236}">
                <a16:creationId xmlns:a16="http://schemas.microsoft.com/office/drawing/2014/main" id="{C199C646-127B-DF62-CDC7-763772F67EBB}"/>
              </a:ext>
            </a:extLst>
          </p:cNvPr>
          <p:cNvSpPr>
            <a:spLocks noGrp="1"/>
          </p:cNvSpPr>
          <p:nvPr>
            <p:ph type="body" sz="quarter" idx="14" hasCustomPrompt="1"/>
          </p:nvPr>
        </p:nvSpPr>
        <p:spPr>
          <a:xfrm>
            <a:off x="858778" y="2939910"/>
            <a:ext cx="1852798" cy="917475"/>
          </a:xfrm>
          <a:prstGeom prst="rect">
            <a:avLst/>
          </a:prstGeom>
        </p:spPr>
        <p:txBody>
          <a:bodyPr anchor="ctr">
            <a:noAutofit/>
          </a:bodyPr>
          <a:lstStyle>
            <a:lvl1pPr marL="0" indent="0" algn="ctr">
              <a:lnSpc>
                <a:spcPct val="120000"/>
              </a:lnSpc>
              <a:spcBef>
                <a:spcPts val="0"/>
              </a:spcBef>
              <a:buNone/>
              <a:defRPr sz="1200" b="1">
                <a:latin typeface="Arial" panose="020B0604020202020204" pitchFamily="34" charset="0"/>
              </a:defRPr>
            </a:lvl1pPr>
          </a:lstStyle>
          <a:p>
            <a:r>
              <a:rPr lang="en-US" dirty="0"/>
              <a:t>Titles Here.</a:t>
            </a:r>
          </a:p>
        </p:txBody>
      </p:sp>
      <p:sp>
        <p:nvSpPr>
          <p:cNvPr id="4" name="Oval 3">
            <a:extLst>
              <a:ext uri="{FF2B5EF4-FFF2-40B4-BE49-F238E27FC236}">
                <a16:creationId xmlns:a16="http://schemas.microsoft.com/office/drawing/2014/main" id="{F85420E7-57BC-A94C-E9C5-4D7143EE592F}"/>
              </a:ext>
            </a:extLst>
          </p:cNvPr>
          <p:cNvSpPr/>
          <p:nvPr userDrawn="1"/>
        </p:nvSpPr>
        <p:spPr>
          <a:xfrm>
            <a:off x="1232284" y="1827639"/>
            <a:ext cx="1105786" cy="11057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solidFill>
              <a:latin typeface="Arial" panose="020B0604020202020204" pitchFamily="34" charset="0"/>
            </a:endParaRPr>
          </a:p>
        </p:txBody>
      </p:sp>
      <p:sp>
        <p:nvSpPr>
          <p:cNvPr id="5" name="Picture Placeholder 22">
            <a:extLst>
              <a:ext uri="{FF2B5EF4-FFF2-40B4-BE49-F238E27FC236}">
                <a16:creationId xmlns:a16="http://schemas.microsoft.com/office/drawing/2014/main" id="{0CAA33A8-C5AA-D390-679E-37D4D9886BC3}"/>
              </a:ext>
            </a:extLst>
          </p:cNvPr>
          <p:cNvSpPr>
            <a:spLocks noGrp="1"/>
          </p:cNvSpPr>
          <p:nvPr>
            <p:ph type="pic" sz="quarter" idx="50" hasCustomPrompt="1"/>
          </p:nvPr>
        </p:nvSpPr>
        <p:spPr>
          <a:xfrm>
            <a:off x="1382545" y="1982755"/>
            <a:ext cx="805264" cy="806248"/>
          </a:xfrm>
          <a:prstGeom prst="ellipse">
            <a:avLst/>
          </a:prstGeom>
        </p:spPr>
        <p:txBody>
          <a:bodyPr anchor="ctr">
            <a:noAutofit/>
          </a:bodyPr>
          <a:lstStyle>
            <a:lvl1pPr marL="0" indent="0" algn="ctr">
              <a:buFontTx/>
              <a:buNone/>
              <a:defRPr sz="1200">
                <a:solidFill>
                  <a:schemeClr val="bg1"/>
                </a:solidFill>
                <a:latin typeface="Arial" panose="020B0604020202020204" pitchFamily="34" charset="0"/>
              </a:defRPr>
            </a:lvl1pPr>
          </a:lstStyle>
          <a:p>
            <a:r>
              <a:rPr lang="en-US" dirty="0"/>
              <a:t>Icon</a:t>
            </a:r>
          </a:p>
        </p:txBody>
      </p:sp>
      <p:sp>
        <p:nvSpPr>
          <p:cNvPr id="7" name="Text Placeholder 10">
            <a:extLst>
              <a:ext uri="{FF2B5EF4-FFF2-40B4-BE49-F238E27FC236}">
                <a16:creationId xmlns:a16="http://schemas.microsoft.com/office/drawing/2014/main" id="{61F3A4B8-F943-484F-FC37-6D92A3B997F8}"/>
              </a:ext>
            </a:extLst>
          </p:cNvPr>
          <p:cNvSpPr>
            <a:spLocks noGrp="1"/>
          </p:cNvSpPr>
          <p:nvPr>
            <p:ph type="body" sz="quarter" idx="51" hasCustomPrompt="1"/>
          </p:nvPr>
        </p:nvSpPr>
        <p:spPr>
          <a:xfrm rot="16200000">
            <a:off x="60282" y="3194230"/>
            <a:ext cx="917473" cy="408834"/>
          </a:xfrm>
          <a:prstGeom prst="rect">
            <a:avLst/>
          </a:prstGeom>
        </p:spPr>
        <p:txBody>
          <a:bodyPr>
            <a:noAutofit/>
          </a:bodyPr>
          <a:lstStyle>
            <a:lvl1pPr marL="0" indent="0" algn="ctr">
              <a:lnSpc>
                <a:spcPct val="120000"/>
              </a:lnSpc>
              <a:spcBef>
                <a:spcPts val="0"/>
              </a:spcBef>
              <a:buNone/>
              <a:defRPr sz="1050" b="0">
                <a:latin typeface="Arial" panose="020B0604020202020204" pitchFamily="34" charset="0"/>
              </a:defRPr>
            </a:lvl1pPr>
          </a:lstStyle>
          <a:p>
            <a:r>
              <a:rPr lang="en-US" dirty="0"/>
              <a:t>Initiatives</a:t>
            </a:r>
          </a:p>
        </p:txBody>
      </p:sp>
      <p:sp>
        <p:nvSpPr>
          <p:cNvPr id="8" name="Text Placeholder 10">
            <a:extLst>
              <a:ext uri="{FF2B5EF4-FFF2-40B4-BE49-F238E27FC236}">
                <a16:creationId xmlns:a16="http://schemas.microsoft.com/office/drawing/2014/main" id="{CE90C0FD-E333-9693-8A18-9DF4E74EAD39}"/>
              </a:ext>
            </a:extLst>
          </p:cNvPr>
          <p:cNvSpPr>
            <a:spLocks noGrp="1"/>
          </p:cNvSpPr>
          <p:nvPr>
            <p:ph type="body" sz="quarter" idx="52" hasCustomPrompt="1"/>
          </p:nvPr>
        </p:nvSpPr>
        <p:spPr>
          <a:xfrm rot="16200000">
            <a:off x="-37839" y="4493419"/>
            <a:ext cx="1113716" cy="408834"/>
          </a:xfrm>
          <a:prstGeom prst="rect">
            <a:avLst/>
          </a:prstGeom>
        </p:spPr>
        <p:txBody>
          <a:bodyPr>
            <a:noAutofit/>
          </a:bodyPr>
          <a:lstStyle>
            <a:lvl1pPr marL="0" indent="0" algn="ctr">
              <a:lnSpc>
                <a:spcPct val="120000"/>
              </a:lnSpc>
              <a:spcBef>
                <a:spcPts val="0"/>
              </a:spcBef>
              <a:buNone/>
              <a:defRPr sz="1050" b="0">
                <a:latin typeface="Arial" panose="020B0604020202020204" pitchFamily="34" charset="0"/>
              </a:defRPr>
            </a:lvl1pPr>
          </a:lstStyle>
          <a:p>
            <a:r>
              <a:rPr lang="en-US" dirty="0"/>
              <a:t>Goals</a:t>
            </a:r>
          </a:p>
        </p:txBody>
      </p:sp>
      <p:sp>
        <p:nvSpPr>
          <p:cNvPr id="9" name="Text Placeholder 10">
            <a:extLst>
              <a:ext uri="{FF2B5EF4-FFF2-40B4-BE49-F238E27FC236}">
                <a16:creationId xmlns:a16="http://schemas.microsoft.com/office/drawing/2014/main" id="{86CC082B-957F-D589-E72D-0D041C297929}"/>
              </a:ext>
            </a:extLst>
          </p:cNvPr>
          <p:cNvSpPr>
            <a:spLocks noGrp="1"/>
          </p:cNvSpPr>
          <p:nvPr>
            <p:ph type="body" sz="quarter" idx="53" hasCustomPrompt="1"/>
          </p:nvPr>
        </p:nvSpPr>
        <p:spPr>
          <a:xfrm>
            <a:off x="3095406" y="4140979"/>
            <a:ext cx="1852798" cy="1113716"/>
          </a:xfrm>
          <a:prstGeom prst="rect">
            <a:avLst/>
          </a:prstGeom>
        </p:spPr>
        <p:txBody>
          <a:bodyPr>
            <a:noAutofit/>
          </a:bodyPr>
          <a:lstStyle>
            <a:lvl1pPr marL="0" indent="0" algn="ctr">
              <a:lnSpc>
                <a:spcPct val="120000"/>
              </a:lnSpc>
              <a:spcBef>
                <a:spcPts val="0"/>
              </a:spcBef>
              <a:buNone/>
              <a:defRPr sz="1100">
                <a:latin typeface="Arial" panose="020B0604020202020204" pitchFamily="34" charset="0"/>
              </a:defRPr>
            </a:lvl1pPr>
          </a:lstStyle>
          <a:p>
            <a:r>
              <a:rPr lang="en-US" dirty="0"/>
              <a:t>Short Description</a:t>
            </a:r>
          </a:p>
        </p:txBody>
      </p:sp>
      <p:sp>
        <p:nvSpPr>
          <p:cNvPr id="10" name="Text Placeholder 10">
            <a:extLst>
              <a:ext uri="{FF2B5EF4-FFF2-40B4-BE49-F238E27FC236}">
                <a16:creationId xmlns:a16="http://schemas.microsoft.com/office/drawing/2014/main" id="{EA671473-5B13-FD43-9C73-3B80DCFA623B}"/>
              </a:ext>
            </a:extLst>
          </p:cNvPr>
          <p:cNvSpPr>
            <a:spLocks noGrp="1"/>
          </p:cNvSpPr>
          <p:nvPr>
            <p:ph type="body" sz="quarter" idx="54" hasCustomPrompt="1"/>
          </p:nvPr>
        </p:nvSpPr>
        <p:spPr>
          <a:xfrm>
            <a:off x="3095406" y="2939910"/>
            <a:ext cx="1852798" cy="917475"/>
          </a:xfrm>
          <a:prstGeom prst="rect">
            <a:avLst/>
          </a:prstGeom>
        </p:spPr>
        <p:txBody>
          <a:bodyPr anchor="ctr">
            <a:noAutofit/>
          </a:bodyPr>
          <a:lstStyle>
            <a:lvl1pPr marL="0" indent="0" algn="ctr">
              <a:lnSpc>
                <a:spcPct val="120000"/>
              </a:lnSpc>
              <a:spcBef>
                <a:spcPts val="0"/>
              </a:spcBef>
              <a:buNone/>
              <a:defRPr sz="1200" b="1">
                <a:latin typeface="Arial" panose="020B0604020202020204" pitchFamily="34" charset="0"/>
              </a:defRPr>
            </a:lvl1pPr>
          </a:lstStyle>
          <a:p>
            <a:r>
              <a:rPr lang="en-US" dirty="0"/>
              <a:t>Titles Here.</a:t>
            </a:r>
          </a:p>
        </p:txBody>
      </p:sp>
      <p:sp>
        <p:nvSpPr>
          <p:cNvPr id="11" name="Oval 10">
            <a:extLst>
              <a:ext uri="{FF2B5EF4-FFF2-40B4-BE49-F238E27FC236}">
                <a16:creationId xmlns:a16="http://schemas.microsoft.com/office/drawing/2014/main" id="{557A6952-0D2B-C30C-6E97-59F5E815DD86}"/>
              </a:ext>
            </a:extLst>
          </p:cNvPr>
          <p:cNvSpPr/>
          <p:nvPr userDrawn="1"/>
        </p:nvSpPr>
        <p:spPr>
          <a:xfrm>
            <a:off x="3462957" y="1827639"/>
            <a:ext cx="1105786" cy="1105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solidFill>
              <a:latin typeface="Arial" panose="020B0604020202020204" pitchFamily="34" charset="0"/>
            </a:endParaRPr>
          </a:p>
        </p:txBody>
      </p:sp>
      <p:sp>
        <p:nvSpPr>
          <p:cNvPr id="12" name="Picture Placeholder 22">
            <a:extLst>
              <a:ext uri="{FF2B5EF4-FFF2-40B4-BE49-F238E27FC236}">
                <a16:creationId xmlns:a16="http://schemas.microsoft.com/office/drawing/2014/main" id="{F4572122-D57D-6751-A337-4B25C8DD7705}"/>
              </a:ext>
            </a:extLst>
          </p:cNvPr>
          <p:cNvSpPr>
            <a:spLocks noGrp="1"/>
          </p:cNvSpPr>
          <p:nvPr>
            <p:ph type="pic" sz="quarter" idx="55" hasCustomPrompt="1"/>
          </p:nvPr>
        </p:nvSpPr>
        <p:spPr>
          <a:xfrm>
            <a:off x="3613218" y="1982755"/>
            <a:ext cx="805264" cy="806248"/>
          </a:xfrm>
          <a:prstGeom prst="ellipse">
            <a:avLst/>
          </a:prstGeom>
        </p:spPr>
        <p:txBody>
          <a:bodyPr anchor="ctr">
            <a:noAutofit/>
          </a:bodyPr>
          <a:lstStyle>
            <a:lvl1pPr marL="0" indent="0" algn="ctr">
              <a:buFontTx/>
              <a:buNone/>
              <a:defRPr sz="1200">
                <a:solidFill>
                  <a:schemeClr val="bg1"/>
                </a:solidFill>
                <a:latin typeface="Arial" panose="020B0604020202020204" pitchFamily="34" charset="0"/>
              </a:defRPr>
            </a:lvl1pPr>
          </a:lstStyle>
          <a:p>
            <a:r>
              <a:rPr lang="en-US" dirty="0"/>
              <a:t>Icon</a:t>
            </a:r>
          </a:p>
        </p:txBody>
      </p:sp>
      <p:sp>
        <p:nvSpPr>
          <p:cNvPr id="13" name="Text Placeholder 10">
            <a:extLst>
              <a:ext uri="{FF2B5EF4-FFF2-40B4-BE49-F238E27FC236}">
                <a16:creationId xmlns:a16="http://schemas.microsoft.com/office/drawing/2014/main" id="{0F123B4F-923B-B165-91FA-ED94C0460884}"/>
              </a:ext>
            </a:extLst>
          </p:cNvPr>
          <p:cNvSpPr>
            <a:spLocks noGrp="1"/>
          </p:cNvSpPr>
          <p:nvPr>
            <p:ph type="body" sz="quarter" idx="58" hasCustomPrompt="1"/>
          </p:nvPr>
        </p:nvSpPr>
        <p:spPr>
          <a:xfrm>
            <a:off x="5332034" y="4140979"/>
            <a:ext cx="1852798" cy="1113716"/>
          </a:xfrm>
          <a:prstGeom prst="rect">
            <a:avLst/>
          </a:prstGeom>
        </p:spPr>
        <p:txBody>
          <a:bodyPr>
            <a:noAutofit/>
          </a:bodyPr>
          <a:lstStyle>
            <a:lvl1pPr marL="0" indent="0" algn="ctr">
              <a:lnSpc>
                <a:spcPct val="120000"/>
              </a:lnSpc>
              <a:spcBef>
                <a:spcPts val="0"/>
              </a:spcBef>
              <a:buNone/>
              <a:defRPr sz="1100">
                <a:latin typeface="Arial" panose="020B0604020202020204" pitchFamily="34" charset="0"/>
              </a:defRPr>
            </a:lvl1pPr>
          </a:lstStyle>
          <a:p>
            <a:r>
              <a:rPr lang="en-US" dirty="0"/>
              <a:t>Short Description</a:t>
            </a:r>
          </a:p>
        </p:txBody>
      </p:sp>
      <p:sp>
        <p:nvSpPr>
          <p:cNvPr id="14" name="Text Placeholder 10">
            <a:extLst>
              <a:ext uri="{FF2B5EF4-FFF2-40B4-BE49-F238E27FC236}">
                <a16:creationId xmlns:a16="http://schemas.microsoft.com/office/drawing/2014/main" id="{E9338852-1CB1-FED1-B2EF-810DFE2CC03F}"/>
              </a:ext>
            </a:extLst>
          </p:cNvPr>
          <p:cNvSpPr>
            <a:spLocks noGrp="1"/>
          </p:cNvSpPr>
          <p:nvPr>
            <p:ph type="body" sz="quarter" idx="59" hasCustomPrompt="1"/>
          </p:nvPr>
        </p:nvSpPr>
        <p:spPr>
          <a:xfrm>
            <a:off x="5332034" y="2939910"/>
            <a:ext cx="1852798" cy="917475"/>
          </a:xfrm>
          <a:prstGeom prst="rect">
            <a:avLst/>
          </a:prstGeom>
        </p:spPr>
        <p:txBody>
          <a:bodyPr anchor="ctr">
            <a:noAutofit/>
          </a:bodyPr>
          <a:lstStyle>
            <a:lvl1pPr marL="0" indent="0" algn="ctr">
              <a:lnSpc>
                <a:spcPct val="120000"/>
              </a:lnSpc>
              <a:spcBef>
                <a:spcPts val="0"/>
              </a:spcBef>
              <a:buNone/>
              <a:defRPr sz="1200" b="1">
                <a:latin typeface="Arial" panose="020B0604020202020204" pitchFamily="34" charset="0"/>
              </a:defRPr>
            </a:lvl1pPr>
          </a:lstStyle>
          <a:p>
            <a:r>
              <a:rPr lang="en-US" dirty="0"/>
              <a:t>Titles Here.</a:t>
            </a:r>
          </a:p>
        </p:txBody>
      </p:sp>
      <p:sp>
        <p:nvSpPr>
          <p:cNvPr id="15" name="Oval 14">
            <a:extLst>
              <a:ext uri="{FF2B5EF4-FFF2-40B4-BE49-F238E27FC236}">
                <a16:creationId xmlns:a16="http://schemas.microsoft.com/office/drawing/2014/main" id="{9B053079-CAC6-BC6F-E044-94785E42B6ED}"/>
              </a:ext>
            </a:extLst>
          </p:cNvPr>
          <p:cNvSpPr/>
          <p:nvPr userDrawn="1"/>
        </p:nvSpPr>
        <p:spPr>
          <a:xfrm>
            <a:off x="5685178" y="1827639"/>
            <a:ext cx="1105786" cy="1105786"/>
          </a:xfrm>
          <a:prstGeom prst="ellipse">
            <a:avLst/>
          </a:prstGeom>
          <a:solidFill>
            <a:srgbClr val="0F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solidFill>
              <a:latin typeface="Arial" panose="020B0604020202020204" pitchFamily="34" charset="0"/>
            </a:endParaRPr>
          </a:p>
        </p:txBody>
      </p:sp>
      <p:sp>
        <p:nvSpPr>
          <p:cNvPr id="16" name="Picture Placeholder 22">
            <a:extLst>
              <a:ext uri="{FF2B5EF4-FFF2-40B4-BE49-F238E27FC236}">
                <a16:creationId xmlns:a16="http://schemas.microsoft.com/office/drawing/2014/main" id="{815C97E0-9C3C-AB29-5E82-6E7E092BC437}"/>
              </a:ext>
            </a:extLst>
          </p:cNvPr>
          <p:cNvSpPr>
            <a:spLocks noGrp="1"/>
          </p:cNvSpPr>
          <p:nvPr>
            <p:ph type="pic" sz="quarter" idx="60" hasCustomPrompt="1"/>
          </p:nvPr>
        </p:nvSpPr>
        <p:spPr>
          <a:xfrm>
            <a:off x="5835439" y="1982755"/>
            <a:ext cx="805264" cy="806248"/>
          </a:xfrm>
          <a:prstGeom prst="ellipse">
            <a:avLst/>
          </a:prstGeom>
        </p:spPr>
        <p:txBody>
          <a:bodyPr anchor="ctr">
            <a:noAutofit/>
          </a:bodyPr>
          <a:lstStyle>
            <a:lvl1pPr marL="0" indent="0" algn="ctr">
              <a:buFontTx/>
              <a:buNone/>
              <a:defRPr sz="1200">
                <a:solidFill>
                  <a:schemeClr val="bg1"/>
                </a:solidFill>
                <a:latin typeface="Arial" panose="020B0604020202020204" pitchFamily="34" charset="0"/>
              </a:defRPr>
            </a:lvl1pPr>
          </a:lstStyle>
          <a:p>
            <a:r>
              <a:rPr lang="en-US" dirty="0"/>
              <a:t>Icon</a:t>
            </a:r>
          </a:p>
        </p:txBody>
      </p:sp>
      <p:sp>
        <p:nvSpPr>
          <p:cNvPr id="17" name="Text Placeholder 10">
            <a:extLst>
              <a:ext uri="{FF2B5EF4-FFF2-40B4-BE49-F238E27FC236}">
                <a16:creationId xmlns:a16="http://schemas.microsoft.com/office/drawing/2014/main" id="{B1189A02-78E4-1D02-3636-DC5081CDB786}"/>
              </a:ext>
            </a:extLst>
          </p:cNvPr>
          <p:cNvSpPr>
            <a:spLocks noGrp="1"/>
          </p:cNvSpPr>
          <p:nvPr>
            <p:ph type="body" sz="quarter" idx="63" hasCustomPrompt="1"/>
          </p:nvPr>
        </p:nvSpPr>
        <p:spPr>
          <a:xfrm>
            <a:off x="7568662" y="4140979"/>
            <a:ext cx="1852798" cy="1113716"/>
          </a:xfrm>
          <a:prstGeom prst="rect">
            <a:avLst/>
          </a:prstGeom>
        </p:spPr>
        <p:txBody>
          <a:bodyPr>
            <a:noAutofit/>
          </a:bodyPr>
          <a:lstStyle>
            <a:lvl1pPr marL="0" indent="0" algn="ctr">
              <a:lnSpc>
                <a:spcPct val="120000"/>
              </a:lnSpc>
              <a:spcBef>
                <a:spcPts val="0"/>
              </a:spcBef>
              <a:buNone/>
              <a:defRPr sz="1100">
                <a:latin typeface="Arial" panose="020B0604020202020204" pitchFamily="34" charset="0"/>
              </a:defRPr>
            </a:lvl1pPr>
          </a:lstStyle>
          <a:p>
            <a:r>
              <a:rPr lang="en-US" dirty="0"/>
              <a:t>Short Description</a:t>
            </a:r>
          </a:p>
        </p:txBody>
      </p:sp>
      <p:sp>
        <p:nvSpPr>
          <p:cNvPr id="18" name="Text Placeholder 10">
            <a:extLst>
              <a:ext uri="{FF2B5EF4-FFF2-40B4-BE49-F238E27FC236}">
                <a16:creationId xmlns:a16="http://schemas.microsoft.com/office/drawing/2014/main" id="{A36D1A43-9EAB-BFC9-5C9D-66B9A620FB91}"/>
              </a:ext>
            </a:extLst>
          </p:cNvPr>
          <p:cNvSpPr>
            <a:spLocks noGrp="1"/>
          </p:cNvSpPr>
          <p:nvPr>
            <p:ph type="body" sz="quarter" idx="64" hasCustomPrompt="1"/>
          </p:nvPr>
        </p:nvSpPr>
        <p:spPr>
          <a:xfrm>
            <a:off x="7568662" y="2939910"/>
            <a:ext cx="1852798" cy="917475"/>
          </a:xfrm>
          <a:prstGeom prst="rect">
            <a:avLst/>
          </a:prstGeom>
        </p:spPr>
        <p:txBody>
          <a:bodyPr anchor="ctr">
            <a:noAutofit/>
          </a:bodyPr>
          <a:lstStyle>
            <a:lvl1pPr marL="0" indent="0" algn="ctr">
              <a:lnSpc>
                <a:spcPct val="120000"/>
              </a:lnSpc>
              <a:spcBef>
                <a:spcPts val="0"/>
              </a:spcBef>
              <a:buNone/>
              <a:defRPr sz="1200" b="1">
                <a:latin typeface="Arial" panose="020B0604020202020204" pitchFamily="34" charset="0"/>
              </a:defRPr>
            </a:lvl1pPr>
          </a:lstStyle>
          <a:p>
            <a:r>
              <a:rPr lang="en-US" dirty="0"/>
              <a:t>Titles Here.</a:t>
            </a:r>
          </a:p>
        </p:txBody>
      </p:sp>
      <p:sp>
        <p:nvSpPr>
          <p:cNvPr id="19" name="Oval 18">
            <a:extLst>
              <a:ext uri="{FF2B5EF4-FFF2-40B4-BE49-F238E27FC236}">
                <a16:creationId xmlns:a16="http://schemas.microsoft.com/office/drawing/2014/main" id="{5D0CD14E-A933-BB5D-68A1-D457ABB44412}"/>
              </a:ext>
            </a:extLst>
          </p:cNvPr>
          <p:cNvSpPr/>
          <p:nvPr userDrawn="1"/>
        </p:nvSpPr>
        <p:spPr>
          <a:xfrm>
            <a:off x="7920459" y="1827639"/>
            <a:ext cx="1105786" cy="11057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solidFill>
              <a:latin typeface="Arial" panose="020B0604020202020204" pitchFamily="34" charset="0"/>
            </a:endParaRPr>
          </a:p>
        </p:txBody>
      </p:sp>
      <p:sp>
        <p:nvSpPr>
          <p:cNvPr id="20" name="Picture Placeholder 22">
            <a:extLst>
              <a:ext uri="{FF2B5EF4-FFF2-40B4-BE49-F238E27FC236}">
                <a16:creationId xmlns:a16="http://schemas.microsoft.com/office/drawing/2014/main" id="{F3D8E64C-467E-E0FB-04B5-DE534A51FC02}"/>
              </a:ext>
            </a:extLst>
          </p:cNvPr>
          <p:cNvSpPr>
            <a:spLocks noGrp="1"/>
          </p:cNvSpPr>
          <p:nvPr>
            <p:ph type="pic" sz="quarter" idx="65" hasCustomPrompt="1"/>
          </p:nvPr>
        </p:nvSpPr>
        <p:spPr>
          <a:xfrm>
            <a:off x="8070720" y="1982755"/>
            <a:ext cx="805264" cy="806248"/>
          </a:xfrm>
          <a:prstGeom prst="ellipse">
            <a:avLst/>
          </a:prstGeom>
        </p:spPr>
        <p:txBody>
          <a:bodyPr anchor="ctr">
            <a:noAutofit/>
          </a:bodyPr>
          <a:lstStyle>
            <a:lvl1pPr marL="0" indent="0" algn="ctr">
              <a:buFontTx/>
              <a:buNone/>
              <a:defRPr sz="1200">
                <a:solidFill>
                  <a:schemeClr val="bg1"/>
                </a:solidFill>
                <a:latin typeface="Arial" panose="020B0604020202020204" pitchFamily="34" charset="0"/>
              </a:defRPr>
            </a:lvl1pPr>
          </a:lstStyle>
          <a:p>
            <a:r>
              <a:rPr lang="en-US" dirty="0"/>
              <a:t>Icon</a:t>
            </a:r>
          </a:p>
        </p:txBody>
      </p:sp>
      <p:sp>
        <p:nvSpPr>
          <p:cNvPr id="21" name="Text Placeholder 10">
            <a:extLst>
              <a:ext uri="{FF2B5EF4-FFF2-40B4-BE49-F238E27FC236}">
                <a16:creationId xmlns:a16="http://schemas.microsoft.com/office/drawing/2014/main" id="{31E7FAEF-6865-2F5E-BD3E-741755B9DFF5}"/>
              </a:ext>
            </a:extLst>
          </p:cNvPr>
          <p:cNvSpPr>
            <a:spLocks noGrp="1"/>
          </p:cNvSpPr>
          <p:nvPr>
            <p:ph type="body" sz="quarter" idx="66" hasCustomPrompt="1"/>
          </p:nvPr>
        </p:nvSpPr>
        <p:spPr>
          <a:xfrm>
            <a:off x="9805290" y="4140979"/>
            <a:ext cx="1852798" cy="1113716"/>
          </a:xfrm>
          <a:prstGeom prst="rect">
            <a:avLst/>
          </a:prstGeom>
        </p:spPr>
        <p:txBody>
          <a:bodyPr>
            <a:noAutofit/>
          </a:bodyPr>
          <a:lstStyle>
            <a:lvl1pPr marL="0" indent="0" algn="ctr">
              <a:lnSpc>
                <a:spcPct val="120000"/>
              </a:lnSpc>
              <a:spcBef>
                <a:spcPts val="0"/>
              </a:spcBef>
              <a:buNone/>
              <a:defRPr sz="1100">
                <a:latin typeface="Arial" panose="020B0604020202020204" pitchFamily="34" charset="0"/>
              </a:defRPr>
            </a:lvl1pPr>
          </a:lstStyle>
          <a:p>
            <a:r>
              <a:rPr lang="en-US" dirty="0"/>
              <a:t>Short Description</a:t>
            </a:r>
          </a:p>
        </p:txBody>
      </p:sp>
      <p:sp>
        <p:nvSpPr>
          <p:cNvPr id="22" name="Text Placeholder 10">
            <a:extLst>
              <a:ext uri="{FF2B5EF4-FFF2-40B4-BE49-F238E27FC236}">
                <a16:creationId xmlns:a16="http://schemas.microsoft.com/office/drawing/2014/main" id="{E54412AF-00F7-8E59-7DDB-E62DDAACBD9F}"/>
              </a:ext>
            </a:extLst>
          </p:cNvPr>
          <p:cNvSpPr>
            <a:spLocks noGrp="1"/>
          </p:cNvSpPr>
          <p:nvPr>
            <p:ph type="body" sz="quarter" idx="67" hasCustomPrompt="1"/>
          </p:nvPr>
        </p:nvSpPr>
        <p:spPr>
          <a:xfrm>
            <a:off x="9805290" y="2939910"/>
            <a:ext cx="1852798" cy="917475"/>
          </a:xfrm>
          <a:prstGeom prst="rect">
            <a:avLst/>
          </a:prstGeom>
        </p:spPr>
        <p:txBody>
          <a:bodyPr anchor="ctr">
            <a:noAutofit/>
          </a:bodyPr>
          <a:lstStyle>
            <a:lvl1pPr marL="0" indent="0" algn="ctr">
              <a:lnSpc>
                <a:spcPct val="120000"/>
              </a:lnSpc>
              <a:spcBef>
                <a:spcPts val="0"/>
              </a:spcBef>
              <a:buNone/>
              <a:defRPr sz="1200" b="1">
                <a:latin typeface="Arial" panose="020B0604020202020204" pitchFamily="34" charset="0"/>
              </a:defRPr>
            </a:lvl1pPr>
          </a:lstStyle>
          <a:p>
            <a:r>
              <a:rPr lang="en-US" dirty="0"/>
              <a:t>Titles Here.</a:t>
            </a:r>
          </a:p>
        </p:txBody>
      </p:sp>
      <p:sp>
        <p:nvSpPr>
          <p:cNvPr id="23" name="Oval 22">
            <a:extLst>
              <a:ext uri="{FF2B5EF4-FFF2-40B4-BE49-F238E27FC236}">
                <a16:creationId xmlns:a16="http://schemas.microsoft.com/office/drawing/2014/main" id="{D0739935-4FFF-9AD4-FBE5-F06D7BE2DD41}"/>
              </a:ext>
            </a:extLst>
          </p:cNvPr>
          <p:cNvSpPr/>
          <p:nvPr userDrawn="1"/>
        </p:nvSpPr>
        <p:spPr>
          <a:xfrm>
            <a:off x="10178796" y="1827639"/>
            <a:ext cx="1105786" cy="11057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solidFill>
              <a:latin typeface="Arial" panose="020B0604020202020204" pitchFamily="34" charset="0"/>
            </a:endParaRPr>
          </a:p>
        </p:txBody>
      </p:sp>
      <p:sp>
        <p:nvSpPr>
          <p:cNvPr id="24" name="Picture Placeholder 22">
            <a:extLst>
              <a:ext uri="{FF2B5EF4-FFF2-40B4-BE49-F238E27FC236}">
                <a16:creationId xmlns:a16="http://schemas.microsoft.com/office/drawing/2014/main" id="{A5C8CA0E-0775-E633-6338-FF66F34ED70A}"/>
              </a:ext>
            </a:extLst>
          </p:cNvPr>
          <p:cNvSpPr>
            <a:spLocks noGrp="1"/>
          </p:cNvSpPr>
          <p:nvPr>
            <p:ph type="pic" sz="quarter" idx="68" hasCustomPrompt="1"/>
          </p:nvPr>
        </p:nvSpPr>
        <p:spPr>
          <a:xfrm>
            <a:off x="10329057" y="1982755"/>
            <a:ext cx="805264" cy="806248"/>
          </a:xfrm>
          <a:prstGeom prst="ellipse">
            <a:avLst/>
          </a:prstGeom>
        </p:spPr>
        <p:txBody>
          <a:bodyPr anchor="ctr">
            <a:noAutofit/>
          </a:bodyPr>
          <a:lstStyle>
            <a:lvl1pPr marL="0" indent="0" algn="ctr">
              <a:buFontTx/>
              <a:buNone/>
              <a:defRPr sz="1200">
                <a:solidFill>
                  <a:schemeClr val="bg1"/>
                </a:solidFill>
                <a:latin typeface="Arial" panose="020B0604020202020204" pitchFamily="34" charset="0"/>
              </a:defRPr>
            </a:lvl1pPr>
          </a:lstStyle>
          <a:p>
            <a:r>
              <a:rPr lang="en-US" dirty="0"/>
              <a:t>Icon</a:t>
            </a:r>
          </a:p>
        </p:txBody>
      </p:sp>
      <p:sp>
        <p:nvSpPr>
          <p:cNvPr id="25" name="Title 1">
            <a:extLst>
              <a:ext uri="{FF2B5EF4-FFF2-40B4-BE49-F238E27FC236}">
                <a16:creationId xmlns:a16="http://schemas.microsoft.com/office/drawing/2014/main" id="{9B8A9E7B-AED1-5304-E4BA-D90129EF4617}"/>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3200618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admap or Timelin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4F186AAB-B850-0BB9-BA7C-83A661345880}"/>
              </a:ext>
            </a:extLst>
          </p:cNvPr>
          <p:cNvSpPr>
            <a:spLocks noGrp="1"/>
          </p:cNvSpPr>
          <p:nvPr>
            <p:ph type="body" sz="quarter" idx="19" hasCustomPrompt="1"/>
          </p:nvPr>
        </p:nvSpPr>
        <p:spPr>
          <a:xfrm>
            <a:off x="6096000" y="351565"/>
            <a:ext cx="2684206" cy="614625"/>
          </a:xfrm>
          <a:prstGeom prst="rect">
            <a:avLst/>
          </a:prstGeom>
        </p:spPr>
        <p:txBody>
          <a:bodyPr wrap="square" anchor="ctr">
            <a:noAutofit/>
          </a:bodyPr>
          <a:lstStyle>
            <a:lvl1pPr marL="0" indent="0">
              <a:buNone/>
              <a:defRPr sz="1600">
                <a:latin typeface="Arial" panose="020B0604020202020204" pitchFamily="34" charset="0"/>
                <a:ea typeface="Verdana" panose="020B0604030504040204" pitchFamily="34" charset="0"/>
                <a:cs typeface="Arial" panose="020B0604020202020204" pitchFamily="34" charset="0"/>
              </a:defRPr>
            </a:lvl1pPr>
          </a:lstStyle>
          <a:p>
            <a:pPr lvl="0"/>
            <a:r>
              <a:rPr lang="en-US" dirty="0"/>
              <a:t>Objective:</a:t>
            </a:r>
          </a:p>
        </p:txBody>
      </p:sp>
      <p:sp>
        <p:nvSpPr>
          <p:cNvPr id="4" name="Text Placeholder 20">
            <a:extLst>
              <a:ext uri="{FF2B5EF4-FFF2-40B4-BE49-F238E27FC236}">
                <a16:creationId xmlns:a16="http://schemas.microsoft.com/office/drawing/2014/main" id="{04D9EBA8-7464-2C34-0A95-4CF6E15C6222}"/>
              </a:ext>
            </a:extLst>
          </p:cNvPr>
          <p:cNvSpPr>
            <a:spLocks noGrp="1"/>
          </p:cNvSpPr>
          <p:nvPr>
            <p:ph type="body" sz="quarter" idx="20" hasCustomPrompt="1"/>
          </p:nvPr>
        </p:nvSpPr>
        <p:spPr>
          <a:xfrm>
            <a:off x="8954355" y="356147"/>
            <a:ext cx="2684206" cy="614625"/>
          </a:xfrm>
          <a:prstGeom prst="rect">
            <a:avLst/>
          </a:prstGeom>
        </p:spPr>
        <p:txBody>
          <a:bodyPr wrap="square" anchor="ctr">
            <a:noAutofit/>
          </a:bodyPr>
          <a:lstStyle>
            <a:lvl1pPr marL="0" indent="0">
              <a:buNone/>
              <a:defRPr sz="1600">
                <a:latin typeface="Arial" panose="020B0604020202020204" pitchFamily="34" charset="0"/>
                <a:ea typeface="Verdana" panose="020B0604030504040204" pitchFamily="34" charset="0"/>
                <a:cs typeface="Arial" panose="020B0604020202020204" pitchFamily="34" charset="0"/>
              </a:defRPr>
            </a:lvl1pPr>
          </a:lstStyle>
          <a:p>
            <a:pPr lvl="0"/>
            <a:r>
              <a:rPr lang="en-US" dirty="0"/>
              <a:t>Solution:</a:t>
            </a:r>
          </a:p>
        </p:txBody>
      </p:sp>
      <p:cxnSp>
        <p:nvCxnSpPr>
          <p:cNvPr id="24" name="Straight Connector 23">
            <a:extLst>
              <a:ext uri="{FF2B5EF4-FFF2-40B4-BE49-F238E27FC236}">
                <a16:creationId xmlns:a16="http://schemas.microsoft.com/office/drawing/2014/main" id="{19EFA1F0-7190-D45E-FDC9-49C09AF41C1E}"/>
              </a:ext>
            </a:extLst>
          </p:cNvPr>
          <p:cNvCxnSpPr>
            <a:cxnSpLocks/>
          </p:cNvCxnSpPr>
          <p:nvPr userDrawn="1"/>
        </p:nvCxnSpPr>
        <p:spPr>
          <a:xfrm>
            <a:off x="-53161" y="3654312"/>
            <a:ext cx="12298326" cy="0"/>
          </a:xfrm>
          <a:prstGeom prst="line">
            <a:avLst/>
          </a:prstGeom>
          <a:ln w="88900" cap="rnd">
            <a:gradFill>
              <a:gsLst>
                <a:gs pos="10000">
                  <a:srgbClr val="0F62FE"/>
                </a:gs>
                <a:gs pos="50000">
                  <a:schemeClr val="accent1"/>
                </a:gs>
                <a:gs pos="9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26" name="Text Placeholder 20">
            <a:extLst>
              <a:ext uri="{FF2B5EF4-FFF2-40B4-BE49-F238E27FC236}">
                <a16:creationId xmlns:a16="http://schemas.microsoft.com/office/drawing/2014/main" id="{E51182A2-B103-A95C-1BAE-07FB94762E24}"/>
              </a:ext>
            </a:extLst>
          </p:cNvPr>
          <p:cNvSpPr>
            <a:spLocks noGrp="1"/>
          </p:cNvSpPr>
          <p:nvPr>
            <p:ph type="body" sz="quarter" idx="17" hasCustomPrompt="1"/>
          </p:nvPr>
        </p:nvSpPr>
        <p:spPr>
          <a:xfrm>
            <a:off x="7610167" y="4068574"/>
            <a:ext cx="2428314" cy="846137"/>
          </a:xfrm>
          <a:prstGeom prst="rect">
            <a:avLst/>
          </a:prstGeom>
        </p:spPr>
        <p:txBody>
          <a:bodyPr wrap="square">
            <a:noAutofit/>
          </a:bodyPr>
          <a:lstStyle>
            <a:lvl1pPr marL="0" indent="0">
              <a:buNone/>
              <a:defRPr sz="1100">
                <a:latin typeface="Arial" panose="020B0604020202020204" pitchFamily="34" charset="0"/>
                <a:ea typeface="Verdana" panose="020B060403050404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p:txBody>
      </p:sp>
      <p:sp>
        <p:nvSpPr>
          <p:cNvPr id="27" name="Text Placeholder 20">
            <a:extLst>
              <a:ext uri="{FF2B5EF4-FFF2-40B4-BE49-F238E27FC236}">
                <a16:creationId xmlns:a16="http://schemas.microsoft.com/office/drawing/2014/main" id="{112D3D26-7CB2-1893-DD69-89B8010F3454}"/>
              </a:ext>
            </a:extLst>
          </p:cNvPr>
          <p:cNvSpPr>
            <a:spLocks noGrp="1"/>
          </p:cNvSpPr>
          <p:nvPr>
            <p:ph type="body" sz="quarter" idx="18" hasCustomPrompt="1"/>
          </p:nvPr>
        </p:nvSpPr>
        <p:spPr>
          <a:xfrm>
            <a:off x="939362" y="4093165"/>
            <a:ext cx="2428314" cy="821541"/>
          </a:xfrm>
          <a:prstGeom prst="rect">
            <a:avLst/>
          </a:prstGeom>
        </p:spPr>
        <p:txBody>
          <a:bodyPr wrap="square">
            <a:noAutofit/>
          </a:bodyPr>
          <a:lstStyle>
            <a:lvl1pPr marL="0" indent="0">
              <a:buNone/>
              <a:defRPr sz="1100">
                <a:latin typeface="Arial" panose="020B0604020202020204" pitchFamily="34" charset="0"/>
                <a:ea typeface="Verdana" panose="020B060403050404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p:txBody>
      </p:sp>
      <p:pic>
        <p:nvPicPr>
          <p:cNvPr id="28" name="Picture 27" descr="A bright light in the dark&#10;&#10;Description automatically generated with low confidence">
            <a:extLst>
              <a:ext uri="{FF2B5EF4-FFF2-40B4-BE49-F238E27FC236}">
                <a16:creationId xmlns:a16="http://schemas.microsoft.com/office/drawing/2014/main" id="{FDFB8E0F-E76D-860C-E997-252E5439B5B3}"/>
              </a:ext>
            </a:extLst>
          </p:cNvPr>
          <p:cNvPicPr>
            <a:picLocks noChangeAspect="1"/>
          </p:cNvPicPr>
          <p:nvPr userDrawn="1"/>
        </p:nvPicPr>
        <p:blipFill>
          <a:blip r:embed="rId2"/>
          <a:stretch>
            <a:fillRect/>
          </a:stretch>
        </p:blipFill>
        <p:spPr>
          <a:xfrm>
            <a:off x="1300062" y="2115339"/>
            <a:ext cx="1125537" cy="1721410"/>
          </a:xfrm>
          <a:prstGeom prst="rect">
            <a:avLst/>
          </a:prstGeom>
        </p:spPr>
      </p:pic>
      <p:sp>
        <p:nvSpPr>
          <p:cNvPr id="29" name="Text Placeholder 20">
            <a:extLst>
              <a:ext uri="{FF2B5EF4-FFF2-40B4-BE49-F238E27FC236}">
                <a16:creationId xmlns:a16="http://schemas.microsoft.com/office/drawing/2014/main" id="{DF467665-11EF-5C00-318E-8EF22DF713C7}"/>
              </a:ext>
            </a:extLst>
          </p:cNvPr>
          <p:cNvSpPr>
            <a:spLocks noGrp="1"/>
          </p:cNvSpPr>
          <p:nvPr>
            <p:ph type="body" sz="quarter" idx="21" hasCustomPrompt="1"/>
          </p:nvPr>
        </p:nvSpPr>
        <p:spPr>
          <a:xfrm>
            <a:off x="8780201" y="2212746"/>
            <a:ext cx="2585895" cy="1216254"/>
          </a:xfrm>
          <a:prstGeom prst="rect">
            <a:avLst/>
          </a:prstGeom>
        </p:spPr>
        <p:txBody>
          <a:bodyPr wrap="square">
            <a:noAutofit/>
          </a:bodyPr>
          <a:lstStyle>
            <a:lvl1pPr marL="0" indent="0">
              <a:buNone/>
              <a:defRPr sz="1100">
                <a:latin typeface="Arial" panose="020B0604020202020204" pitchFamily="34" charset="0"/>
                <a:ea typeface="Verdana" panose="020B060403050404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p:txBody>
      </p:sp>
      <p:pic>
        <p:nvPicPr>
          <p:cNvPr id="30" name="Picture 29" descr="A bright light in the dark&#10;&#10;Description automatically generated with low confidence">
            <a:extLst>
              <a:ext uri="{FF2B5EF4-FFF2-40B4-BE49-F238E27FC236}">
                <a16:creationId xmlns:a16="http://schemas.microsoft.com/office/drawing/2014/main" id="{8980FDA8-0152-D1AA-2F4F-DAE0F2CD48E2}"/>
              </a:ext>
            </a:extLst>
          </p:cNvPr>
          <p:cNvPicPr>
            <a:picLocks noChangeAspect="1"/>
          </p:cNvPicPr>
          <p:nvPr userDrawn="1"/>
        </p:nvPicPr>
        <p:blipFill>
          <a:blip r:embed="rId2"/>
          <a:stretch>
            <a:fillRect/>
          </a:stretch>
        </p:blipFill>
        <p:spPr>
          <a:xfrm>
            <a:off x="5213300" y="2115339"/>
            <a:ext cx="1125537" cy="1721410"/>
          </a:xfrm>
          <a:prstGeom prst="rect">
            <a:avLst/>
          </a:prstGeom>
        </p:spPr>
      </p:pic>
      <p:pic>
        <p:nvPicPr>
          <p:cNvPr id="31" name="Picture 30" descr="A bright light in the dark&#10;&#10;Description automatically generated with low confidence">
            <a:extLst>
              <a:ext uri="{FF2B5EF4-FFF2-40B4-BE49-F238E27FC236}">
                <a16:creationId xmlns:a16="http://schemas.microsoft.com/office/drawing/2014/main" id="{2B3376F2-3649-843C-ACA2-1E30F6BA63E3}"/>
              </a:ext>
            </a:extLst>
          </p:cNvPr>
          <p:cNvPicPr>
            <a:picLocks noChangeAspect="1"/>
          </p:cNvPicPr>
          <p:nvPr userDrawn="1"/>
        </p:nvPicPr>
        <p:blipFill>
          <a:blip r:embed="rId2"/>
          <a:stretch>
            <a:fillRect/>
          </a:stretch>
        </p:blipFill>
        <p:spPr>
          <a:xfrm>
            <a:off x="7396061" y="2115339"/>
            <a:ext cx="1125537" cy="1721410"/>
          </a:xfrm>
          <a:prstGeom prst="rect">
            <a:avLst/>
          </a:prstGeom>
        </p:spPr>
      </p:pic>
      <p:pic>
        <p:nvPicPr>
          <p:cNvPr id="32" name="Picture 31" descr="A bright light in the dark&#10;&#10;Description automatically generated with low confidence">
            <a:extLst>
              <a:ext uri="{FF2B5EF4-FFF2-40B4-BE49-F238E27FC236}">
                <a16:creationId xmlns:a16="http://schemas.microsoft.com/office/drawing/2014/main" id="{B0D1D9EA-F4A3-6130-AA39-C36D074AB9E6}"/>
              </a:ext>
            </a:extLst>
          </p:cNvPr>
          <p:cNvPicPr>
            <a:picLocks noChangeAspect="1"/>
          </p:cNvPicPr>
          <p:nvPr userDrawn="1"/>
        </p:nvPicPr>
        <p:blipFill>
          <a:blip r:embed="rId2"/>
          <a:stretch>
            <a:fillRect/>
          </a:stretch>
        </p:blipFill>
        <p:spPr>
          <a:xfrm rot="10800000">
            <a:off x="10223475" y="3402865"/>
            <a:ext cx="1125537" cy="1721410"/>
          </a:xfrm>
          <a:prstGeom prst="rect">
            <a:avLst/>
          </a:prstGeom>
        </p:spPr>
      </p:pic>
      <p:pic>
        <p:nvPicPr>
          <p:cNvPr id="33" name="Picture 32" descr="A bright light in the dark&#10;&#10;Description automatically generated with low confidence">
            <a:extLst>
              <a:ext uri="{FF2B5EF4-FFF2-40B4-BE49-F238E27FC236}">
                <a16:creationId xmlns:a16="http://schemas.microsoft.com/office/drawing/2014/main" id="{8DC33B38-6656-5739-D62B-E917B85B43DF}"/>
              </a:ext>
            </a:extLst>
          </p:cNvPr>
          <p:cNvPicPr>
            <a:picLocks noChangeAspect="1"/>
          </p:cNvPicPr>
          <p:nvPr userDrawn="1"/>
        </p:nvPicPr>
        <p:blipFill>
          <a:blip r:embed="rId2"/>
          <a:stretch>
            <a:fillRect/>
          </a:stretch>
        </p:blipFill>
        <p:spPr>
          <a:xfrm rot="10800000">
            <a:off x="3753850" y="3402865"/>
            <a:ext cx="1125537" cy="1721410"/>
          </a:xfrm>
          <a:prstGeom prst="rect">
            <a:avLst/>
          </a:prstGeom>
        </p:spPr>
      </p:pic>
      <p:sp>
        <p:nvSpPr>
          <p:cNvPr id="34" name="Online Image Placeholder 22">
            <a:extLst>
              <a:ext uri="{FF2B5EF4-FFF2-40B4-BE49-F238E27FC236}">
                <a16:creationId xmlns:a16="http://schemas.microsoft.com/office/drawing/2014/main" id="{FEB33FF3-6510-4DC5-61F5-3E0A8913D95E}"/>
              </a:ext>
            </a:extLst>
          </p:cNvPr>
          <p:cNvSpPr>
            <a:spLocks noGrp="1"/>
          </p:cNvSpPr>
          <p:nvPr>
            <p:ph type="clipArt" sz="quarter" idx="32" hasCustomPrompt="1"/>
          </p:nvPr>
        </p:nvSpPr>
        <p:spPr>
          <a:xfrm>
            <a:off x="1300062" y="2115339"/>
            <a:ext cx="1125538" cy="1124712"/>
          </a:xfrm>
          <a:prstGeom prst="ellipse">
            <a:avLst/>
          </a:prstGeom>
          <a:noFill/>
        </p:spPr>
        <p:txBody>
          <a:bodyPr wrap="square" anchor="ctr">
            <a:noAutofit/>
          </a:bodyPr>
          <a:lstStyle>
            <a:lvl1pPr marL="0" indent="0" algn="ctr">
              <a:buNone/>
              <a:defRPr sz="1000">
                <a:solidFill>
                  <a:schemeClr val="bg2"/>
                </a:solidFill>
                <a:latin typeface="Arial" panose="020B0604020202020204" pitchFamily="34" charset="0"/>
              </a:defRPr>
            </a:lvl1pPr>
          </a:lstStyle>
          <a:p>
            <a:r>
              <a:rPr lang="en-US" dirty="0"/>
              <a:t>Click to insert image</a:t>
            </a:r>
          </a:p>
        </p:txBody>
      </p:sp>
      <p:sp>
        <p:nvSpPr>
          <p:cNvPr id="35" name="Online Image Placeholder 22">
            <a:extLst>
              <a:ext uri="{FF2B5EF4-FFF2-40B4-BE49-F238E27FC236}">
                <a16:creationId xmlns:a16="http://schemas.microsoft.com/office/drawing/2014/main" id="{B43B3833-119B-24B9-7D76-1E5184C6DCB7}"/>
              </a:ext>
            </a:extLst>
          </p:cNvPr>
          <p:cNvSpPr>
            <a:spLocks noGrp="1"/>
          </p:cNvSpPr>
          <p:nvPr>
            <p:ph type="clipArt" sz="quarter" idx="33" hasCustomPrompt="1"/>
          </p:nvPr>
        </p:nvSpPr>
        <p:spPr>
          <a:xfrm>
            <a:off x="5217857" y="2115339"/>
            <a:ext cx="1125538" cy="1124712"/>
          </a:xfrm>
          <a:prstGeom prst="ellipse">
            <a:avLst/>
          </a:prstGeom>
          <a:noFill/>
        </p:spPr>
        <p:txBody>
          <a:bodyPr wrap="square" anchor="ctr">
            <a:noAutofit/>
          </a:bodyPr>
          <a:lstStyle>
            <a:lvl1pPr marL="0" indent="0" algn="ctr">
              <a:buNone/>
              <a:defRPr sz="1000">
                <a:solidFill>
                  <a:schemeClr val="bg2"/>
                </a:solidFill>
                <a:latin typeface="Arial" panose="020B0604020202020204" pitchFamily="34" charset="0"/>
              </a:defRPr>
            </a:lvl1pPr>
          </a:lstStyle>
          <a:p>
            <a:r>
              <a:rPr lang="en-US" dirty="0"/>
              <a:t>Click to insert image</a:t>
            </a:r>
          </a:p>
        </p:txBody>
      </p:sp>
      <p:sp>
        <p:nvSpPr>
          <p:cNvPr id="36" name="Online Image Placeholder 22">
            <a:extLst>
              <a:ext uri="{FF2B5EF4-FFF2-40B4-BE49-F238E27FC236}">
                <a16:creationId xmlns:a16="http://schemas.microsoft.com/office/drawing/2014/main" id="{CDA1F732-2ED7-19D9-9A8B-58929D2C7A6F}"/>
              </a:ext>
            </a:extLst>
          </p:cNvPr>
          <p:cNvSpPr>
            <a:spLocks noGrp="1"/>
          </p:cNvSpPr>
          <p:nvPr>
            <p:ph type="clipArt" sz="quarter" idx="34" hasCustomPrompt="1"/>
          </p:nvPr>
        </p:nvSpPr>
        <p:spPr>
          <a:xfrm>
            <a:off x="7396062" y="2115339"/>
            <a:ext cx="1125538" cy="1124712"/>
          </a:xfrm>
          <a:prstGeom prst="ellipse">
            <a:avLst/>
          </a:prstGeom>
          <a:noFill/>
        </p:spPr>
        <p:txBody>
          <a:bodyPr wrap="square" anchor="ctr">
            <a:noAutofit/>
          </a:bodyPr>
          <a:lstStyle>
            <a:lvl1pPr marL="0" indent="0" algn="ctr">
              <a:buNone/>
              <a:defRPr sz="1000">
                <a:solidFill>
                  <a:schemeClr val="bg2"/>
                </a:solidFill>
                <a:latin typeface="Arial" panose="020B0604020202020204" pitchFamily="34" charset="0"/>
              </a:defRPr>
            </a:lvl1pPr>
          </a:lstStyle>
          <a:p>
            <a:r>
              <a:rPr lang="en-US" dirty="0"/>
              <a:t>Click to insert image</a:t>
            </a:r>
          </a:p>
        </p:txBody>
      </p:sp>
      <p:sp>
        <p:nvSpPr>
          <p:cNvPr id="37" name="Online Image Placeholder 22">
            <a:extLst>
              <a:ext uri="{FF2B5EF4-FFF2-40B4-BE49-F238E27FC236}">
                <a16:creationId xmlns:a16="http://schemas.microsoft.com/office/drawing/2014/main" id="{E52C2935-9EA6-A9A8-4A81-EB758877A881}"/>
              </a:ext>
            </a:extLst>
          </p:cNvPr>
          <p:cNvSpPr>
            <a:spLocks noGrp="1"/>
          </p:cNvSpPr>
          <p:nvPr>
            <p:ph type="clipArt" sz="quarter" idx="35" hasCustomPrompt="1"/>
          </p:nvPr>
        </p:nvSpPr>
        <p:spPr>
          <a:xfrm>
            <a:off x="3757983" y="4003367"/>
            <a:ext cx="1125538" cy="1124712"/>
          </a:xfrm>
          <a:prstGeom prst="ellipse">
            <a:avLst/>
          </a:prstGeom>
          <a:noFill/>
        </p:spPr>
        <p:txBody>
          <a:bodyPr wrap="square" anchor="ctr">
            <a:noAutofit/>
          </a:bodyPr>
          <a:lstStyle>
            <a:lvl1pPr marL="0" indent="0" algn="ctr">
              <a:buNone/>
              <a:defRPr sz="1000">
                <a:solidFill>
                  <a:schemeClr val="bg2"/>
                </a:solidFill>
                <a:latin typeface="Arial" panose="020B0604020202020204" pitchFamily="34" charset="0"/>
              </a:defRPr>
            </a:lvl1pPr>
          </a:lstStyle>
          <a:p>
            <a:r>
              <a:rPr lang="en-US" dirty="0"/>
              <a:t>Click to insert image</a:t>
            </a:r>
          </a:p>
        </p:txBody>
      </p:sp>
      <p:sp>
        <p:nvSpPr>
          <p:cNvPr id="38" name="Online Image Placeholder 22">
            <a:extLst>
              <a:ext uri="{FF2B5EF4-FFF2-40B4-BE49-F238E27FC236}">
                <a16:creationId xmlns:a16="http://schemas.microsoft.com/office/drawing/2014/main" id="{484B0ED3-DAF7-57B8-83EE-04BBE4F42DB1}"/>
              </a:ext>
            </a:extLst>
          </p:cNvPr>
          <p:cNvSpPr>
            <a:spLocks noGrp="1"/>
          </p:cNvSpPr>
          <p:nvPr>
            <p:ph type="clipArt" sz="quarter" idx="36" hasCustomPrompt="1"/>
          </p:nvPr>
        </p:nvSpPr>
        <p:spPr>
          <a:xfrm>
            <a:off x="10225690" y="4003367"/>
            <a:ext cx="1125538" cy="1124712"/>
          </a:xfrm>
          <a:prstGeom prst="ellipse">
            <a:avLst/>
          </a:prstGeom>
          <a:noFill/>
        </p:spPr>
        <p:txBody>
          <a:bodyPr wrap="square" anchor="ctr">
            <a:noAutofit/>
          </a:bodyPr>
          <a:lstStyle>
            <a:lvl1pPr marL="0" indent="0" algn="ctr">
              <a:buNone/>
              <a:defRPr sz="1000">
                <a:solidFill>
                  <a:schemeClr val="bg2"/>
                </a:solidFill>
                <a:latin typeface="Arial" panose="020B0604020202020204" pitchFamily="34" charset="0"/>
              </a:defRPr>
            </a:lvl1pPr>
          </a:lstStyle>
          <a:p>
            <a:r>
              <a:rPr lang="en-US" dirty="0"/>
              <a:t>Click to insert image</a:t>
            </a:r>
          </a:p>
        </p:txBody>
      </p:sp>
      <p:sp>
        <p:nvSpPr>
          <p:cNvPr id="3" name="Title 1">
            <a:extLst>
              <a:ext uri="{FF2B5EF4-FFF2-40B4-BE49-F238E27FC236}">
                <a16:creationId xmlns:a16="http://schemas.microsoft.com/office/drawing/2014/main" id="{D9BF31DE-B5C7-C928-71C1-4D04051504B4}"/>
              </a:ext>
            </a:extLst>
          </p:cNvPr>
          <p:cNvSpPr>
            <a:spLocks noGrp="1"/>
          </p:cNvSpPr>
          <p:nvPr>
            <p:ph type="title" hasCustomPrompt="1"/>
          </p:nvPr>
        </p:nvSpPr>
        <p:spPr>
          <a:xfrm>
            <a:off x="571497" y="347472"/>
            <a:ext cx="5524503"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2876553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1DE79F98-F654-2D07-6C17-26E8B74517BF}"/>
              </a:ext>
            </a:extLst>
          </p:cNvPr>
          <p:cNvSpPr>
            <a:spLocks noGrp="1"/>
          </p:cNvSpPr>
          <p:nvPr>
            <p:ph type="body" sz="quarter" idx="13" hasCustomPrompt="1"/>
          </p:nvPr>
        </p:nvSpPr>
        <p:spPr>
          <a:xfrm>
            <a:off x="2187094" y="191264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atin typeface="Arial" panose="020B0604020202020204" pitchFamily="34" charset="0"/>
              </a:defRPr>
            </a:lvl1pPr>
          </a:lstStyle>
          <a:p>
            <a:r>
              <a:rPr lang="en-US" dirty="0"/>
              <a:t>Add Description</a:t>
            </a:r>
          </a:p>
        </p:txBody>
      </p:sp>
      <p:sp>
        <p:nvSpPr>
          <p:cNvPr id="4" name="Text Placeholder 10">
            <a:extLst>
              <a:ext uri="{FF2B5EF4-FFF2-40B4-BE49-F238E27FC236}">
                <a16:creationId xmlns:a16="http://schemas.microsoft.com/office/drawing/2014/main" id="{CB2A9BF2-27CE-F0F6-7C11-B828BCFF8F35}"/>
              </a:ext>
            </a:extLst>
          </p:cNvPr>
          <p:cNvSpPr>
            <a:spLocks noGrp="1"/>
          </p:cNvSpPr>
          <p:nvPr>
            <p:ph type="body" sz="quarter" idx="14" hasCustomPrompt="1"/>
          </p:nvPr>
        </p:nvSpPr>
        <p:spPr>
          <a:xfrm>
            <a:off x="1190849" y="1791554"/>
            <a:ext cx="705730" cy="862936"/>
          </a:xfrm>
          <a:prstGeom prst="rect">
            <a:avLst/>
          </a:prstGeom>
        </p:spPr>
        <p:txBody>
          <a:bodyPr lIns="0" anchor="ctr">
            <a:noAutofit/>
          </a:bodyPr>
          <a:lstStyle>
            <a:lvl1pPr marL="0" indent="0" algn="ctr">
              <a:buNone/>
              <a:defRPr sz="5800">
                <a:latin typeface="Arial" panose="020B0604020202020204" pitchFamily="34" charset="0"/>
              </a:defRPr>
            </a:lvl1pPr>
          </a:lstStyle>
          <a:p>
            <a:r>
              <a:rPr lang="en-US" dirty="0"/>
              <a:t>1</a:t>
            </a:r>
          </a:p>
        </p:txBody>
      </p:sp>
      <p:sp>
        <p:nvSpPr>
          <p:cNvPr id="5" name="Text Placeholder 10">
            <a:extLst>
              <a:ext uri="{FF2B5EF4-FFF2-40B4-BE49-F238E27FC236}">
                <a16:creationId xmlns:a16="http://schemas.microsoft.com/office/drawing/2014/main" id="{FB25CB81-6FB1-6D3C-25D3-F77582B995A8}"/>
              </a:ext>
            </a:extLst>
          </p:cNvPr>
          <p:cNvSpPr>
            <a:spLocks noGrp="1"/>
          </p:cNvSpPr>
          <p:nvPr>
            <p:ph type="body" sz="quarter" idx="16" hasCustomPrompt="1"/>
          </p:nvPr>
        </p:nvSpPr>
        <p:spPr>
          <a:xfrm>
            <a:off x="1190849" y="3178029"/>
            <a:ext cx="705730" cy="862936"/>
          </a:xfrm>
          <a:prstGeom prst="rect">
            <a:avLst/>
          </a:prstGeom>
        </p:spPr>
        <p:txBody>
          <a:bodyPr lIns="0" anchor="ctr">
            <a:noAutofit/>
          </a:bodyPr>
          <a:lstStyle>
            <a:lvl1pPr marL="0" indent="0" algn="ctr">
              <a:buNone/>
              <a:defRPr sz="5800">
                <a:latin typeface="Arial" panose="020B0604020202020204" pitchFamily="34" charset="0"/>
              </a:defRPr>
            </a:lvl1pPr>
          </a:lstStyle>
          <a:p>
            <a:r>
              <a:rPr lang="en-US" dirty="0"/>
              <a:t>2</a:t>
            </a:r>
          </a:p>
        </p:txBody>
      </p:sp>
      <p:sp>
        <p:nvSpPr>
          <p:cNvPr id="6" name="Text Placeholder 10">
            <a:extLst>
              <a:ext uri="{FF2B5EF4-FFF2-40B4-BE49-F238E27FC236}">
                <a16:creationId xmlns:a16="http://schemas.microsoft.com/office/drawing/2014/main" id="{C3FF6F32-CE42-A47B-DC3D-CB4089B201D0}"/>
              </a:ext>
            </a:extLst>
          </p:cNvPr>
          <p:cNvSpPr>
            <a:spLocks noGrp="1"/>
          </p:cNvSpPr>
          <p:nvPr>
            <p:ph type="body" sz="quarter" idx="18" hasCustomPrompt="1"/>
          </p:nvPr>
        </p:nvSpPr>
        <p:spPr>
          <a:xfrm>
            <a:off x="1190849" y="4607509"/>
            <a:ext cx="705730" cy="862936"/>
          </a:xfrm>
          <a:prstGeom prst="rect">
            <a:avLst/>
          </a:prstGeom>
        </p:spPr>
        <p:txBody>
          <a:bodyPr lIns="0" anchor="ctr">
            <a:noAutofit/>
          </a:bodyPr>
          <a:lstStyle>
            <a:lvl1pPr marL="0" indent="0" algn="ctr">
              <a:buNone/>
              <a:defRPr sz="5800">
                <a:latin typeface="Arial" panose="020B0604020202020204" pitchFamily="34" charset="0"/>
              </a:defRPr>
            </a:lvl1pPr>
          </a:lstStyle>
          <a:p>
            <a:r>
              <a:rPr lang="en-US" dirty="0"/>
              <a:t>3</a:t>
            </a:r>
          </a:p>
        </p:txBody>
      </p:sp>
      <p:sp>
        <p:nvSpPr>
          <p:cNvPr id="7" name="Text Placeholder 10">
            <a:extLst>
              <a:ext uri="{FF2B5EF4-FFF2-40B4-BE49-F238E27FC236}">
                <a16:creationId xmlns:a16="http://schemas.microsoft.com/office/drawing/2014/main" id="{D43F4F85-82D4-7B20-C98B-3C781A61B7BE}"/>
              </a:ext>
            </a:extLst>
          </p:cNvPr>
          <p:cNvSpPr>
            <a:spLocks noGrp="1"/>
          </p:cNvSpPr>
          <p:nvPr>
            <p:ph type="body" sz="quarter" idx="19" hasCustomPrompt="1"/>
          </p:nvPr>
        </p:nvSpPr>
        <p:spPr>
          <a:xfrm>
            <a:off x="2187094" y="166646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atin typeface="Arial" panose="020B0604020202020204" pitchFamily="34" charset="0"/>
              </a:defRPr>
            </a:lvl1pPr>
          </a:lstStyle>
          <a:p>
            <a:r>
              <a:rPr lang="en-US" dirty="0"/>
              <a:t>Title Here</a:t>
            </a:r>
          </a:p>
        </p:txBody>
      </p:sp>
      <p:sp>
        <p:nvSpPr>
          <p:cNvPr id="8" name="Text Placeholder 10">
            <a:extLst>
              <a:ext uri="{FF2B5EF4-FFF2-40B4-BE49-F238E27FC236}">
                <a16:creationId xmlns:a16="http://schemas.microsoft.com/office/drawing/2014/main" id="{537A7D5C-9147-2A7C-8DFE-12FB1790B9A4}"/>
              </a:ext>
            </a:extLst>
          </p:cNvPr>
          <p:cNvSpPr>
            <a:spLocks noGrp="1"/>
          </p:cNvSpPr>
          <p:nvPr>
            <p:ph type="body" sz="quarter" idx="20" hasCustomPrompt="1"/>
          </p:nvPr>
        </p:nvSpPr>
        <p:spPr>
          <a:xfrm>
            <a:off x="2187094" y="3330460"/>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atin typeface="Arial" panose="020B0604020202020204" pitchFamily="34" charset="0"/>
              </a:defRPr>
            </a:lvl1pPr>
          </a:lstStyle>
          <a:p>
            <a:r>
              <a:rPr lang="en-US" dirty="0"/>
              <a:t>Add Description</a:t>
            </a:r>
          </a:p>
        </p:txBody>
      </p:sp>
      <p:sp>
        <p:nvSpPr>
          <p:cNvPr id="9" name="Text Placeholder 10">
            <a:extLst>
              <a:ext uri="{FF2B5EF4-FFF2-40B4-BE49-F238E27FC236}">
                <a16:creationId xmlns:a16="http://schemas.microsoft.com/office/drawing/2014/main" id="{3B243BE2-071F-C7A0-8DA3-5B6397788E25}"/>
              </a:ext>
            </a:extLst>
          </p:cNvPr>
          <p:cNvSpPr>
            <a:spLocks noGrp="1"/>
          </p:cNvSpPr>
          <p:nvPr>
            <p:ph type="body" sz="quarter" idx="21" hasCustomPrompt="1"/>
          </p:nvPr>
        </p:nvSpPr>
        <p:spPr>
          <a:xfrm>
            <a:off x="2187094" y="3084275"/>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atin typeface="Arial" panose="020B0604020202020204" pitchFamily="34" charset="0"/>
              </a:defRPr>
            </a:lvl1pPr>
          </a:lstStyle>
          <a:p>
            <a:r>
              <a:rPr lang="en-US" dirty="0"/>
              <a:t>Title Here</a:t>
            </a:r>
          </a:p>
        </p:txBody>
      </p:sp>
      <p:sp>
        <p:nvSpPr>
          <p:cNvPr id="10" name="Text Placeholder 10">
            <a:extLst>
              <a:ext uri="{FF2B5EF4-FFF2-40B4-BE49-F238E27FC236}">
                <a16:creationId xmlns:a16="http://schemas.microsoft.com/office/drawing/2014/main" id="{BEE1AD79-1CA5-7740-8684-E0FC62959F6E}"/>
              </a:ext>
            </a:extLst>
          </p:cNvPr>
          <p:cNvSpPr>
            <a:spLocks noGrp="1"/>
          </p:cNvSpPr>
          <p:nvPr>
            <p:ph type="body" sz="quarter" idx="22" hasCustomPrompt="1"/>
          </p:nvPr>
        </p:nvSpPr>
        <p:spPr>
          <a:xfrm>
            <a:off x="2187094" y="475379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atin typeface="Arial" panose="020B0604020202020204" pitchFamily="34" charset="0"/>
              </a:defRPr>
            </a:lvl1pPr>
          </a:lstStyle>
          <a:p>
            <a:r>
              <a:rPr lang="en-US" dirty="0"/>
              <a:t>Add Description</a:t>
            </a:r>
          </a:p>
        </p:txBody>
      </p:sp>
      <p:sp>
        <p:nvSpPr>
          <p:cNvPr id="11" name="Text Placeholder 10">
            <a:extLst>
              <a:ext uri="{FF2B5EF4-FFF2-40B4-BE49-F238E27FC236}">
                <a16:creationId xmlns:a16="http://schemas.microsoft.com/office/drawing/2014/main" id="{07DD08AB-080B-A523-A89D-35CD72AD86D6}"/>
              </a:ext>
            </a:extLst>
          </p:cNvPr>
          <p:cNvSpPr>
            <a:spLocks noGrp="1"/>
          </p:cNvSpPr>
          <p:nvPr>
            <p:ph type="body" sz="quarter" idx="23" hasCustomPrompt="1"/>
          </p:nvPr>
        </p:nvSpPr>
        <p:spPr>
          <a:xfrm>
            <a:off x="2187094" y="450761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atin typeface="Arial" panose="020B0604020202020204" pitchFamily="34" charset="0"/>
              </a:defRPr>
            </a:lvl1pPr>
          </a:lstStyle>
          <a:p>
            <a:r>
              <a:rPr lang="en-US" dirty="0"/>
              <a:t>Title Here</a:t>
            </a:r>
          </a:p>
        </p:txBody>
      </p:sp>
      <p:sp>
        <p:nvSpPr>
          <p:cNvPr id="12" name="Text Placeholder 10">
            <a:extLst>
              <a:ext uri="{FF2B5EF4-FFF2-40B4-BE49-F238E27FC236}">
                <a16:creationId xmlns:a16="http://schemas.microsoft.com/office/drawing/2014/main" id="{AED86447-94C9-5C5D-1D1B-175F0CC21AEB}"/>
              </a:ext>
            </a:extLst>
          </p:cNvPr>
          <p:cNvSpPr>
            <a:spLocks noGrp="1"/>
          </p:cNvSpPr>
          <p:nvPr>
            <p:ph type="body" sz="quarter" idx="24" hasCustomPrompt="1"/>
          </p:nvPr>
        </p:nvSpPr>
        <p:spPr>
          <a:xfrm>
            <a:off x="7099336" y="191264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atin typeface="Arial" panose="020B0604020202020204" pitchFamily="34" charset="0"/>
              </a:defRPr>
            </a:lvl1pPr>
          </a:lstStyle>
          <a:p>
            <a:r>
              <a:rPr lang="en-US" dirty="0"/>
              <a:t>Add Description</a:t>
            </a:r>
          </a:p>
        </p:txBody>
      </p:sp>
      <p:sp>
        <p:nvSpPr>
          <p:cNvPr id="13" name="Text Placeholder 10">
            <a:extLst>
              <a:ext uri="{FF2B5EF4-FFF2-40B4-BE49-F238E27FC236}">
                <a16:creationId xmlns:a16="http://schemas.microsoft.com/office/drawing/2014/main" id="{C13BE11F-F1CA-23FE-FCE1-867426912EDB}"/>
              </a:ext>
            </a:extLst>
          </p:cNvPr>
          <p:cNvSpPr>
            <a:spLocks noGrp="1"/>
          </p:cNvSpPr>
          <p:nvPr>
            <p:ph type="body" sz="quarter" idx="25" hasCustomPrompt="1"/>
          </p:nvPr>
        </p:nvSpPr>
        <p:spPr>
          <a:xfrm>
            <a:off x="6103091" y="1791554"/>
            <a:ext cx="705730" cy="862936"/>
          </a:xfrm>
          <a:prstGeom prst="rect">
            <a:avLst/>
          </a:prstGeom>
        </p:spPr>
        <p:txBody>
          <a:bodyPr lIns="0" anchor="ctr">
            <a:noAutofit/>
          </a:bodyPr>
          <a:lstStyle>
            <a:lvl1pPr marL="0" indent="0" algn="ctr">
              <a:buNone/>
              <a:defRPr sz="5800">
                <a:latin typeface="Arial" panose="020B0604020202020204" pitchFamily="34" charset="0"/>
              </a:defRPr>
            </a:lvl1pPr>
          </a:lstStyle>
          <a:p>
            <a:r>
              <a:rPr lang="en-US" dirty="0"/>
              <a:t>4</a:t>
            </a:r>
          </a:p>
        </p:txBody>
      </p:sp>
      <p:sp>
        <p:nvSpPr>
          <p:cNvPr id="14" name="Text Placeholder 10">
            <a:extLst>
              <a:ext uri="{FF2B5EF4-FFF2-40B4-BE49-F238E27FC236}">
                <a16:creationId xmlns:a16="http://schemas.microsoft.com/office/drawing/2014/main" id="{935E0828-BEF2-7314-3AEF-56ACCCEC9B3E}"/>
              </a:ext>
            </a:extLst>
          </p:cNvPr>
          <p:cNvSpPr>
            <a:spLocks noGrp="1"/>
          </p:cNvSpPr>
          <p:nvPr>
            <p:ph type="body" sz="quarter" idx="26" hasCustomPrompt="1"/>
          </p:nvPr>
        </p:nvSpPr>
        <p:spPr>
          <a:xfrm>
            <a:off x="6103091" y="3178029"/>
            <a:ext cx="705730" cy="862936"/>
          </a:xfrm>
          <a:prstGeom prst="rect">
            <a:avLst/>
          </a:prstGeom>
        </p:spPr>
        <p:txBody>
          <a:bodyPr lIns="0" anchor="ctr">
            <a:noAutofit/>
          </a:bodyPr>
          <a:lstStyle>
            <a:lvl1pPr marL="0" indent="0" algn="ctr">
              <a:buNone/>
              <a:defRPr sz="5800">
                <a:latin typeface="Arial" panose="020B0604020202020204" pitchFamily="34" charset="0"/>
              </a:defRPr>
            </a:lvl1pPr>
          </a:lstStyle>
          <a:p>
            <a:r>
              <a:rPr lang="en-US" dirty="0"/>
              <a:t>5</a:t>
            </a:r>
          </a:p>
        </p:txBody>
      </p:sp>
      <p:sp>
        <p:nvSpPr>
          <p:cNvPr id="15" name="Text Placeholder 10">
            <a:extLst>
              <a:ext uri="{FF2B5EF4-FFF2-40B4-BE49-F238E27FC236}">
                <a16:creationId xmlns:a16="http://schemas.microsoft.com/office/drawing/2014/main" id="{1696EBD9-ADE3-BA81-F6EC-A088D141EFC7}"/>
              </a:ext>
            </a:extLst>
          </p:cNvPr>
          <p:cNvSpPr>
            <a:spLocks noGrp="1"/>
          </p:cNvSpPr>
          <p:nvPr>
            <p:ph type="body" sz="quarter" idx="27" hasCustomPrompt="1"/>
          </p:nvPr>
        </p:nvSpPr>
        <p:spPr>
          <a:xfrm>
            <a:off x="6103091" y="4607509"/>
            <a:ext cx="705730" cy="862936"/>
          </a:xfrm>
          <a:prstGeom prst="rect">
            <a:avLst/>
          </a:prstGeom>
        </p:spPr>
        <p:txBody>
          <a:bodyPr lIns="0" anchor="ctr">
            <a:noAutofit/>
          </a:bodyPr>
          <a:lstStyle>
            <a:lvl1pPr marL="0" indent="0" algn="ctr">
              <a:buNone/>
              <a:defRPr sz="5800">
                <a:latin typeface="Arial" panose="020B0604020202020204" pitchFamily="34" charset="0"/>
              </a:defRPr>
            </a:lvl1pPr>
          </a:lstStyle>
          <a:p>
            <a:r>
              <a:rPr lang="en-US" dirty="0"/>
              <a:t>6</a:t>
            </a:r>
          </a:p>
        </p:txBody>
      </p:sp>
      <p:sp>
        <p:nvSpPr>
          <p:cNvPr id="16" name="Text Placeholder 10">
            <a:extLst>
              <a:ext uri="{FF2B5EF4-FFF2-40B4-BE49-F238E27FC236}">
                <a16:creationId xmlns:a16="http://schemas.microsoft.com/office/drawing/2014/main" id="{4D36BB24-2F7E-595E-C25C-A2AAA92ACB49}"/>
              </a:ext>
            </a:extLst>
          </p:cNvPr>
          <p:cNvSpPr>
            <a:spLocks noGrp="1"/>
          </p:cNvSpPr>
          <p:nvPr>
            <p:ph type="body" sz="quarter" idx="28" hasCustomPrompt="1"/>
          </p:nvPr>
        </p:nvSpPr>
        <p:spPr>
          <a:xfrm>
            <a:off x="7099336" y="166646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atin typeface="Arial" panose="020B0604020202020204" pitchFamily="34" charset="0"/>
              </a:defRPr>
            </a:lvl1pPr>
          </a:lstStyle>
          <a:p>
            <a:r>
              <a:rPr lang="en-US" dirty="0"/>
              <a:t>Title Here</a:t>
            </a:r>
          </a:p>
        </p:txBody>
      </p:sp>
      <p:sp>
        <p:nvSpPr>
          <p:cNvPr id="17" name="Text Placeholder 10">
            <a:extLst>
              <a:ext uri="{FF2B5EF4-FFF2-40B4-BE49-F238E27FC236}">
                <a16:creationId xmlns:a16="http://schemas.microsoft.com/office/drawing/2014/main" id="{E1AC422D-4CA4-2737-7BD0-40A7A46D0A30}"/>
              </a:ext>
            </a:extLst>
          </p:cNvPr>
          <p:cNvSpPr>
            <a:spLocks noGrp="1"/>
          </p:cNvSpPr>
          <p:nvPr>
            <p:ph type="body" sz="quarter" idx="29" hasCustomPrompt="1"/>
          </p:nvPr>
        </p:nvSpPr>
        <p:spPr>
          <a:xfrm>
            <a:off x="7099336" y="3330460"/>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atin typeface="Arial" panose="020B0604020202020204" pitchFamily="34" charset="0"/>
              </a:defRPr>
            </a:lvl1pPr>
          </a:lstStyle>
          <a:p>
            <a:r>
              <a:rPr lang="en-US" dirty="0"/>
              <a:t>Add Description</a:t>
            </a:r>
          </a:p>
        </p:txBody>
      </p:sp>
      <p:sp>
        <p:nvSpPr>
          <p:cNvPr id="18" name="Text Placeholder 10">
            <a:extLst>
              <a:ext uri="{FF2B5EF4-FFF2-40B4-BE49-F238E27FC236}">
                <a16:creationId xmlns:a16="http://schemas.microsoft.com/office/drawing/2014/main" id="{F7CA5E03-1D67-0157-5A3B-65FAE719613A}"/>
              </a:ext>
            </a:extLst>
          </p:cNvPr>
          <p:cNvSpPr>
            <a:spLocks noGrp="1"/>
          </p:cNvSpPr>
          <p:nvPr>
            <p:ph type="body" sz="quarter" idx="30" hasCustomPrompt="1"/>
          </p:nvPr>
        </p:nvSpPr>
        <p:spPr>
          <a:xfrm>
            <a:off x="7099336" y="3084275"/>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atin typeface="Arial" panose="020B0604020202020204" pitchFamily="34" charset="0"/>
              </a:defRPr>
            </a:lvl1pPr>
          </a:lstStyle>
          <a:p>
            <a:r>
              <a:rPr lang="en-US" dirty="0"/>
              <a:t>Title Here</a:t>
            </a:r>
          </a:p>
        </p:txBody>
      </p:sp>
      <p:sp>
        <p:nvSpPr>
          <p:cNvPr id="19" name="Text Placeholder 10">
            <a:extLst>
              <a:ext uri="{FF2B5EF4-FFF2-40B4-BE49-F238E27FC236}">
                <a16:creationId xmlns:a16="http://schemas.microsoft.com/office/drawing/2014/main" id="{884890E6-2AC3-0538-6279-5B570E2FD07A}"/>
              </a:ext>
            </a:extLst>
          </p:cNvPr>
          <p:cNvSpPr>
            <a:spLocks noGrp="1"/>
          </p:cNvSpPr>
          <p:nvPr>
            <p:ph type="body" sz="quarter" idx="31" hasCustomPrompt="1"/>
          </p:nvPr>
        </p:nvSpPr>
        <p:spPr>
          <a:xfrm>
            <a:off x="7099336" y="475379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atin typeface="Arial" panose="020B0604020202020204" pitchFamily="34" charset="0"/>
              </a:defRPr>
            </a:lvl1pPr>
          </a:lstStyle>
          <a:p>
            <a:r>
              <a:rPr lang="en-US" dirty="0"/>
              <a:t>Add Description</a:t>
            </a:r>
          </a:p>
        </p:txBody>
      </p:sp>
      <p:sp>
        <p:nvSpPr>
          <p:cNvPr id="20" name="Text Placeholder 10">
            <a:extLst>
              <a:ext uri="{FF2B5EF4-FFF2-40B4-BE49-F238E27FC236}">
                <a16:creationId xmlns:a16="http://schemas.microsoft.com/office/drawing/2014/main" id="{D2B7D7DD-E49D-1913-9848-99E878799807}"/>
              </a:ext>
            </a:extLst>
          </p:cNvPr>
          <p:cNvSpPr>
            <a:spLocks noGrp="1"/>
          </p:cNvSpPr>
          <p:nvPr>
            <p:ph type="body" sz="quarter" idx="32" hasCustomPrompt="1"/>
          </p:nvPr>
        </p:nvSpPr>
        <p:spPr>
          <a:xfrm>
            <a:off x="7099336" y="450761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atin typeface="Arial" panose="020B0604020202020204" pitchFamily="34" charset="0"/>
              </a:defRPr>
            </a:lvl1pPr>
          </a:lstStyle>
          <a:p>
            <a:r>
              <a:rPr lang="en-US" dirty="0"/>
              <a:t>Title Here</a:t>
            </a:r>
          </a:p>
        </p:txBody>
      </p:sp>
      <p:sp>
        <p:nvSpPr>
          <p:cNvPr id="3" name="Title 1">
            <a:extLst>
              <a:ext uri="{FF2B5EF4-FFF2-40B4-BE49-F238E27FC236}">
                <a16:creationId xmlns:a16="http://schemas.microsoft.com/office/drawing/2014/main" id="{56A04B81-015B-3BD1-8560-47AFA37630CB}"/>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1636261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numbers white">
    <p:spTree>
      <p:nvGrpSpPr>
        <p:cNvPr id="1" name=""/>
        <p:cNvGrpSpPr/>
        <p:nvPr/>
      </p:nvGrpSpPr>
      <p:grpSpPr>
        <a:xfrm>
          <a:off x="0" y="0"/>
          <a:ext cx="0" cy="0"/>
          <a:chOff x="0" y="0"/>
          <a:chExt cx="0" cy="0"/>
        </a:xfrm>
      </p:grpSpPr>
      <p:sp>
        <p:nvSpPr>
          <p:cNvPr id="21" name="Text Placeholder 10">
            <a:extLst>
              <a:ext uri="{FF2B5EF4-FFF2-40B4-BE49-F238E27FC236}">
                <a16:creationId xmlns:a16="http://schemas.microsoft.com/office/drawing/2014/main" id="{2824EDF0-96FC-8634-9431-69297E256891}"/>
              </a:ext>
            </a:extLst>
          </p:cNvPr>
          <p:cNvSpPr>
            <a:spLocks noGrp="1"/>
          </p:cNvSpPr>
          <p:nvPr>
            <p:ph type="body" sz="quarter" idx="13" hasCustomPrompt="1"/>
          </p:nvPr>
        </p:nvSpPr>
        <p:spPr>
          <a:xfrm>
            <a:off x="1184723"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22" name="Text Placeholder 10">
            <a:extLst>
              <a:ext uri="{FF2B5EF4-FFF2-40B4-BE49-F238E27FC236}">
                <a16:creationId xmlns:a16="http://schemas.microsoft.com/office/drawing/2014/main" id="{C1B0CDFA-04A5-73A4-A5D6-9688D2F29CC4}"/>
              </a:ext>
            </a:extLst>
          </p:cNvPr>
          <p:cNvSpPr>
            <a:spLocks noGrp="1"/>
          </p:cNvSpPr>
          <p:nvPr>
            <p:ph type="body" sz="quarter" idx="15" hasCustomPrompt="1"/>
          </p:nvPr>
        </p:nvSpPr>
        <p:spPr>
          <a:xfrm>
            <a:off x="37816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23" name="Text Placeholder 10">
            <a:extLst>
              <a:ext uri="{FF2B5EF4-FFF2-40B4-BE49-F238E27FC236}">
                <a16:creationId xmlns:a16="http://schemas.microsoft.com/office/drawing/2014/main" id="{25CABE17-7BE0-9E69-7F77-20C60067A705}"/>
              </a:ext>
            </a:extLst>
          </p:cNvPr>
          <p:cNvSpPr>
            <a:spLocks noGrp="1"/>
          </p:cNvSpPr>
          <p:nvPr>
            <p:ph type="body" sz="quarter" idx="17" hasCustomPrompt="1"/>
          </p:nvPr>
        </p:nvSpPr>
        <p:spPr>
          <a:xfrm>
            <a:off x="63724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24" name="Text Placeholder 10">
            <a:extLst>
              <a:ext uri="{FF2B5EF4-FFF2-40B4-BE49-F238E27FC236}">
                <a16:creationId xmlns:a16="http://schemas.microsoft.com/office/drawing/2014/main" id="{7EEA8777-6CF2-AF3B-4B06-2C8AF32E1EA3}"/>
              </a:ext>
            </a:extLst>
          </p:cNvPr>
          <p:cNvSpPr>
            <a:spLocks noGrp="1"/>
          </p:cNvSpPr>
          <p:nvPr>
            <p:ph type="body" sz="quarter" idx="19" hasCustomPrompt="1"/>
          </p:nvPr>
        </p:nvSpPr>
        <p:spPr>
          <a:xfrm>
            <a:off x="8946315"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3" name="Title 1">
            <a:extLst>
              <a:ext uri="{FF2B5EF4-FFF2-40B4-BE49-F238E27FC236}">
                <a16:creationId xmlns:a16="http://schemas.microsoft.com/office/drawing/2014/main" id="{C9DF03B7-30C9-E3D6-7648-E815898D93A7}"/>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2539741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 Phot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latin typeface="Arial" panose="020B0604020202020204" pitchFamily="34" charset="0"/>
              </a:defRPr>
            </a:lvl1pPr>
          </a:lstStyle>
          <a:p>
            <a:r>
              <a:rPr lang="en-US" dirty="0"/>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latin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sp>
        <p:nvSpPr>
          <p:cNvPr id="3" name="Rectangle 2">
            <a:extLst>
              <a:ext uri="{FF2B5EF4-FFF2-40B4-BE49-F238E27FC236}">
                <a16:creationId xmlns:a16="http://schemas.microsoft.com/office/drawing/2014/main" id="{8BD30876-671C-D9A7-ABE6-A5C2E1059922}"/>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C9DFA67-AAEC-E568-012F-A6F6780F4FB5}"/>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dirty="0">
                <a:solidFill>
                  <a:schemeClr val="bg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bg1">
                    <a:alpha val="50000"/>
                  </a:schemeClr>
                </a:solidFill>
                <a:latin typeface="Arial" panose="020B0604020202020204" pitchFamily="34" charset="0"/>
              </a:rPr>
              <a:t>© Copyright IBM Corporation 2023. IBM, the IBM logo, </a:t>
            </a:r>
            <a:r>
              <a:rPr lang="en-US" sz="500" dirty="0" err="1">
                <a:solidFill>
                  <a:schemeClr val="bg1">
                    <a:alpha val="50000"/>
                  </a:schemeClr>
                </a:solidFill>
                <a:latin typeface="Arial" panose="020B0604020202020204" pitchFamily="34" charset="0"/>
              </a:rPr>
              <a:t>ibm.com</a:t>
            </a:r>
            <a:r>
              <a:rPr lang="en-US" sz="500" dirty="0">
                <a:solidFill>
                  <a:schemeClr val="bg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bg1">
                    <a:alpha val="50000"/>
                  </a:schemeClr>
                </a:solidFill>
                <a:latin typeface="Arial" panose="020B0604020202020204" pitchFamily="34" charset="0"/>
              </a:rPr>
              <a:t>www.ibm.com/legal/copytrade.shtml</a:t>
            </a:r>
            <a:r>
              <a:rPr lang="en-US" sz="500" dirty="0">
                <a:solidFill>
                  <a:schemeClr val="bg1">
                    <a:alpha val="50000"/>
                  </a:schemeClr>
                </a:solidFill>
                <a:latin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7CAEE7A8-8F8B-6D09-7389-EA0171C6AD33}"/>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82038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
    <p:spTree>
      <p:nvGrpSpPr>
        <p:cNvPr id="1" name=""/>
        <p:cNvGrpSpPr/>
        <p:nvPr/>
      </p:nvGrpSpPr>
      <p:grpSpPr>
        <a:xfrm>
          <a:off x="0" y="0"/>
          <a:ext cx="0" cy="0"/>
          <a:chOff x="0" y="0"/>
          <a:chExt cx="0" cy="0"/>
        </a:xfrm>
      </p:grpSpPr>
      <p:sp>
        <p:nvSpPr>
          <p:cNvPr id="21" name="Text Placeholder 10">
            <a:extLst>
              <a:ext uri="{FF2B5EF4-FFF2-40B4-BE49-F238E27FC236}">
                <a16:creationId xmlns:a16="http://schemas.microsoft.com/office/drawing/2014/main" id="{2824EDF0-96FC-8634-9431-69297E256891}"/>
              </a:ext>
            </a:extLst>
          </p:cNvPr>
          <p:cNvSpPr>
            <a:spLocks noGrp="1"/>
          </p:cNvSpPr>
          <p:nvPr>
            <p:ph type="body" sz="quarter" idx="13" hasCustomPrompt="1"/>
          </p:nvPr>
        </p:nvSpPr>
        <p:spPr>
          <a:xfrm>
            <a:off x="1184723"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22" name="Text Placeholder 10">
            <a:extLst>
              <a:ext uri="{FF2B5EF4-FFF2-40B4-BE49-F238E27FC236}">
                <a16:creationId xmlns:a16="http://schemas.microsoft.com/office/drawing/2014/main" id="{C1B0CDFA-04A5-73A4-A5D6-9688D2F29CC4}"/>
              </a:ext>
            </a:extLst>
          </p:cNvPr>
          <p:cNvSpPr>
            <a:spLocks noGrp="1"/>
          </p:cNvSpPr>
          <p:nvPr>
            <p:ph type="body" sz="quarter" idx="15" hasCustomPrompt="1"/>
          </p:nvPr>
        </p:nvSpPr>
        <p:spPr>
          <a:xfrm>
            <a:off x="37816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23" name="Text Placeholder 10">
            <a:extLst>
              <a:ext uri="{FF2B5EF4-FFF2-40B4-BE49-F238E27FC236}">
                <a16:creationId xmlns:a16="http://schemas.microsoft.com/office/drawing/2014/main" id="{25CABE17-7BE0-9E69-7F77-20C60067A705}"/>
              </a:ext>
            </a:extLst>
          </p:cNvPr>
          <p:cNvSpPr>
            <a:spLocks noGrp="1"/>
          </p:cNvSpPr>
          <p:nvPr>
            <p:ph type="body" sz="quarter" idx="17" hasCustomPrompt="1"/>
          </p:nvPr>
        </p:nvSpPr>
        <p:spPr>
          <a:xfrm>
            <a:off x="63724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24" name="Text Placeholder 10">
            <a:extLst>
              <a:ext uri="{FF2B5EF4-FFF2-40B4-BE49-F238E27FC236}">
                <a16:creationId xmlns:a16="http://schemas.microsoft.com/office/drawing/2014/main" id="{7EEA8777-6CF2-AF3B-4B06-2C8AF32E1EA3}"/>
              </a:ext>
            </a:extLst>
          </p:cNvPr>
          <p:cNvSpPr>
            <a:spLocks noGrp="1"/>
          </p:cNvSpPr>
          <p:nvPr>
            <p:ph type="body" sz="quarter" idx="19" hasCustomPrompt="1"/>
          </p:nvPr>
        </p:nvSpPr>
        <p:spPr>
          <a:xfrm>
            <a:off x="8946315"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4" name="Text Placeholder 3">
            <a:extLst>
              <a:ext uri="{FF2B5EF4-FFF2-40B4-BE49-F238E27FC236}">
                <a16:creationId xmlns:a16="http://schemas.microsoft.com/office/drawing/2014/main" id="{60487DA7-C621-C2F2-6F5F-47CF02AD092B}"/>
              </a:ext>
            </a:extLst>
          </p:cNvPr>
          <p:cNvSpPr>
            <a:spLocks noGrp="1"/>
          </p:cNvSpPr>
          <p:nvPr>
            <p:ph type="body" sz="quarter" idx="20" hasCustomPrompt="1"/>
          </p:nvPr>
        </p:nvSpPr>
        <p:spPr>
          <a:xfrm>
            <a:off x="1184275" y="1939912"/>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5" name="Text Placeholder 3">
            <a:extLst>
              <a:ext uri="{FF2B5EF4-FFF2-40B4-BE49-F238E27FC236}">
                <a16:creationId xmlns:a16="http://schemas.microsoft.com/office/drawing/2014/main" id="{BE175F89-B4B0-763F-C998-9608823BD50B}"/>
              </a:ext>
            </a:extLst>
          </p:cNvPr>
          <p:cNvSpPr>
            <a:spLocks noGrp="1"/>
          </p:cNvSpPr>
          <p:nvPr>
            <p:ph type="body" sz="quarter" idx="21" hasCustomPrompt="1"/>
          </p:nvPr>
        </p:nvSpPr>
        <p:spPr>
          <a:xfrm>
            <a:off x="3781648" y="1939912"/>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6" name="Text Placeholder 3">
            <a:extLst>
              <a:ext uri="{FF2B5EF4-FFF2-40B4-BE49-F238E27FC236}">
                <a16:creationId xmlns:a16="http://schemas.microsoft.com/office/drawing/2014/main" id="{470966A4-8B37-CACE-0D55-B9CC2B4687C7}"/>
              </a:ext>
            </a:extLst>
          </p:cNvPr>
          <p:cNvSpPr>
            <a:spLocks noGrp="1"/>
          </p:cNvSpPr>
          <p:nvPr>
            <p:ph type="body" sz="quarter" idx="22" hasCustomPrompt="1"/>
          </p:nvPr>
        </p:nvSpPr>
        <p:spPr>
          <a:xfrm>
            <a:off x="6372448" y="1939912"/>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7" name="Text Placeholder 3">
            <a:extLst>
              <a:ext uri="{FF2B5EF4-FFF2-40B4-BE49-F238E27FC236}">
                <a16:creationId xmlns:a16="http://schemas.microsoft.com/office/drawing/2014/main" id="{476D8852-12B7-7EBF-1AD5-B4301A9AE0DE}"/>
              </a:ext>
            </a:extLst>
          </p:cNvPr>
          <p:cNvSpPr>
            <a:spLocks noGrp="1"/>
          </p:cNvSpPr>
          <p:nvPr>
            <p:ph type="body" sz="quarter" idx="23" hasCustomPrompt="1"/>
          </p:nvPr>
        </p:nvSpPr>
        <p:spPr>
          <a:xfrm>
            <a:off x="8946315" y="1939912"/>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3" name="Title 1">
            <a:extLst>
              <a:ext uri="{FF2B5EF4-FFF2-40B4-BE49-F238E27FC236}">
                <a16:creationId xmlns:a16="http://schemas.microsoft.com/office/drawing/2014/main" id="{9D88ECE3-07F3-41AE-5BB4-7279D57DC625}"/>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488243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title + 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0422865-1D48-A647-BE5E-3E072F37C55C}"/>
              </a:ext>
            </a:extLst>
          </p:cNvPr>
          <p:cNvSpPr>
            <a:spLocks noGrp="1"/>
          </p:cNvSpPr>
          <p:nvPr>
            <p:ph idx="1"/>
          </p:nvPr>
        </p:nvSpPr>
        <p:spPr>
          <a:xfrm>
            <a:off x="571499" y="2139517"/>
            <a:ext cx="11049001" cy="3835155"/>
          </a:xfrm>
          <a:prstGeom prst="rect">
            <a:avLst/>
          </a:prstGeom>
        </p:spPr>
        <p:txBody>
          <a:bodyPr vert="horz" lIns="91440" tIns="45720" rIns="91440" bIns="45720" rtlCol="0">
            <a:normAutofit/>
          </a:bodyPr>
          <a:lstStyle>
            <a:lvl1pPr marL="0" indent="0">
              <a:lnSpc>
                <a:spcPct val="95000"/>
              </a:lnSpc>
              <a:spcAft>
                <a:spcPts val="500"/>
              </a:spcAft>
              <a:buNone/>
              <a:defRPr sz="2200" b="0" i="0">
                <a:solidFill>
                  <a:schemeClr val="tx1"/>
                </a:solidFill>
                <a:latin typeface="Arial" panose="020B0604020202020204" pitchFamily="34" charset="0"/>
                <a:cs typeface="Arial" panose="020B0604020202020204" pitchFamily="34" charset="0"/>
              </a:defRPr>
            </a:lvl1pPr>
            <a:lvl2pPr>
              <a:lnSpc>
                <a:spcPct val="95000"/>
              </a:lnSpc>
              <a:defRPr sz="2200" b="0" i="0">
                <a:solidFill>
                  <a:schemeClr val="tx1"/>
                </a:solidFill>
                <a:latin typeface="Arial" panose="020B0604020202020204" pitchFamily="34" charset="0"/>
                <a:cs typeface="Arial" panose="020B0604020202020204" pitchFamily="34" charset="0"/>
              </a:defRPr>
            </a:lvl2pPr>
            <a:lvl3pPr>
              <a:lnSpc>
                <a:spcPct val="95000"/>
              </a:lnSpc>
              <a:defRPr b="0" i="0">
                <a:solidFill>
                  <a:schemeClr val="tx1"/>
                </a:solidFill>
                <a:latin typeface="Arial" panose="020B0604020202020204" pitchFamily="34" charset="0"/>
                <a:cs typeface="Arial" panose="020B0604020202020204" pitchFamily="34" charset="0"/>
              </a:defRPr>
            </a:lvl3pPr>
            <a:lvl4pPr>
              <a:lnSpc>
                <a:spcPct val="95000"/>
              </a:lnSpc>
              <a:defRPr b="0" i="0">
                <a:solidFill>
                  <a:schemeClr val="tx1"/>
                </a:solidFill>
                <a:latin typeface="Arial" panose="020B0604020202020204" pitchFamily="34" charset="0"/>
                <a:cs typeface="Arial" panose="020B0604020202020204" pitchFamily="34" charset="0"/>
              </a:defRPr>
            </a:lvl4pPr>
            <a:lvl5pPr>
              <a:lnSpc>
                <a:spcPct val="95000"/>
              </a:lnSpc>
              <a:defRPr b="0" i="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D78BD92-955F-F519-3BA0-20F22C64747C}"/>
              </a:ext>
            </a:extLst>
          </p:cNvPr>
          <p:cNvSpPr>
            <a:spLocks noGrp="1"/>
          </p:cNvSpPr>
          <p:nvPr>
            <p:ph idx="10" hasCustomPrompt="1"/>
          </p:nvPr>
        </p:nvSpPr>
        <p:spPr>
          <a:xfrm>
            <a:off x="571499" y="992756"/>
            <a:ext cx="11049001" cy="379563"/>
          </a:xfrm>
          <a:prstGeom prst="rect">
            <a:avLst/>
          </a:prstGeom>
        </p:spPr>
        <p:txBody>
          <a:bodyPr vert="horz" lIns="0" tIns="0" rIns="0" bIns="0" rtlCol="0" anchor="t" anchorCtr="0">
            <a:noAutofit/>
          </a:bodyPr>
          <a:lstStyle>
            <a:lvl1pPr marL="0" indent="0">
              <a:lnSpc>
                <a:spcPct val="95000"/>
              </a:lnSpc>
              <a:spcBef>
                <a:spcPts val="0"/>
              </a:spcBef>
              <a:buNone/>
              <a:defRPr sz="2400" b="0" i="0">
                <a:solidFill>
                  <a:schemeClr val="tx1"/>
                </a:solidFill>
                <a:latin typeface="Arial" panose="020B0604020202020204" pitchFamily="34" charset="0"/>
                <a:cs typeface="Arial" panose="020B0604020202020204" pitchFamily="34" charset="0"/>
              </a:defRPr>
            </a:lvl1pPr>
            <a:lvl2pPr>
              <a:lnSpc>
                <a:spcPct val="95000"/>
              </a:lnSpc>
              <a:defRPr b="0" i="0">
                <a:solidFill>
                  <a:schemeClr val="tx1"/>
                </a:solidFill>
                <a:latin typeface="+mj-lt"/>
                <a:cs typeface="Arial" panose="020B0604020202020204" pitchFamily="34" charset="0"/>
              </a:defRPr>
            </a:lvl2pPr>
            <a:lvl3pPr>
              <a:lnSpc>
                <a:spcPct val="95000"/>
              </a:lnSpc>
              <a:defRPr b="0" i="0">
                <a:solidFill>
                  <a:schemeClr val="tx1"/>
                </a:solidFill>
                <a:latin typeface="+mj-lt"/>
                <a:cs typeface="Arial" panose="020B0604020202020204" pitchFamily="34" charset="0"/>
              </a:defRPr>
            </a:lvl3pPr>
            <a:lvl4pPr>
              <a:lnSpc>
                <a:spcPct val="95000"/>
              </a:lnSpc>
              <a:defRPr b="0" i="0">
                <a:solidFill>
                  <a:schemeClr val="tx1"/>
                </a:solidFill>
                <a:latin typeface="+mj-lt"/>
                <a:cs typeface="Arial" panose="020B0604020202020204" pitchFamily="34" charset="0"/>
              </a:defRPr>
            </a:lvl4pPr>
            <a:lvl5pPr>
              <a:lnSpc>
                <a:spcPct val="95000"/>
              </a:lnSpc>
              <a:defRPr b="0" i="0">
                <a:solidFill>
                  <a:schemeClr val="tx1"/>
                </a:solidFill>
                <a:latin typeface="+mj-lt"/>
                <a:cs typeface="Arial" panose="020B0604020202020204" pitchFamily="34" charset="0"/>
              </a:defRPr>
            </a:lvl5pPr>
          </a:lstStyle>
          <a:p>
            <a:pPr lvl="0"/>
            <a:r>
              <a:rPr lang="en-US" dirty="0"/>
              <a:t>Subtitle</a:t>
            </a:r>
          </a:p>
        </p:txBody>
      </p:sp>
      <p:sp>
        <p:nvSpPr>
          <p:cNvPr id="10" name="Title 1">
            <a:extLst>
              <a:ext uri="{FF2B5EF4-FFF2-40B4-BE49-F238E27FC236}">
                <a16:creationId xmlns:a16="http://schemas.microsoft.com/office/drawing/2014/main" id="{8D5738BD-D48D-9210-5D2E-D467E0602E8C}"/>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359584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title + 3 Columns">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EDFC3F7-FB31-E14B-A52B-C4D474B497E4}"/>
              </a:ext>
            </a:extLst>
          </p:cNvPr>
          <p:cNvSpPr>
            <a:spLocks noGrp="1"/>
          </p:cNvSpPr>
          <p:nvPr>
            <p:ph sz="quarter" idx="18" hasCustomPrompt="1"/>
          </p:nvPr>
        </p:nvSpPr>
        <p:spPr>
          <a:xfrm>
            <a:off x="571500" y="2148397"/>
            <a:ext cx="3570884" cy="3787266"/>
          </a:xfrm>
          <a:prstGeom prst="rect">
            <a:avLst/>
          </a:prstGeom>
        </p:spPr>
        <p:txBody>
          <a:bodyPr/>
          <a:lstStyle>
            <a:lvl1pPr marL="0" indent="0">
              <a:buNone/>
              <a:defRPr sz="2400" b="1">
                <a:solidFill>
                  <a:schemeClr val="tx1"/>
                </a:solidFill>
                <a:latin typeface="Arial" panose="020B0604020202020204" pitchFamily="34" charset="0"/>
                <a:cs typeface="Arial" panose="020B0604020202020204" pitchFamily="34" charset="0"/>
              </a:defRPr>
            </a:lvl1pPr>
            <a:lvl2pPr marL="0" indent="0" algn="l">
              <a:lnSpc>
                <a:spcPct val="95000"/>
              </a:lnSpc>
              <a:buNone/>
              <a:defRPr sz="1800">
                <a:solidFill>
                  <a:schemeClr val="tx1"/>
                </a:solidFill>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1</a:t>
            </a:r>
          </a:p>
          <a:p>
            <a:pPr lvl="1"/>
            <a:r>
              <a:rPr lang="en-GB" dirty="0"/>
              <a:t>Lorem ipsum </a:t>
            </a:r>
            <a:r>
              <a:rPr lang="en-GB" dirty="0" err="1"/>
              <a:t>dolor</a:t>
            </a:r>
            <a:r>
              <a:rPr lang="en-GB" dirty="0"/>
              <a:t> sit </a:t>
            </a:r>
            <a:r>
              <a:rPr lang="en-GB" dirty="0" err="1"/>
              <a:t>amet</a:t>
            </a:r>
            <a:endParaRPr lang="en-GB" dirty="0"/>
          </a:p>
        </p:txBody>
      </p:sp>
      <p:sp>
        <p:nvSpPr>
          <p:cNvPr id="14" name="Content Placeholder 12">
            <a:extLst>
              <a:ext uri="{FF2B5EF4-FFF2-40B4-BE49-F238E27FC236}">
                <a16:creationId xmlns:a16="http://schemas.microsoft.com/office/drawing/2014/main" id="{90563862-DFC8-2441-9FEB-6811730C1AF3}"/>
              </a:ext>
            </a:extLst>
          </p:cNvPr>
          <p:cNvSpPr>
            <a:spLocks noGrp="1"/>
          </p:cNvSpPr>
          <p:nvPr>
            <p:ph sz="quarter" idx="19" hasCustomPrompt="1"/>
          </p:nvPr>
        </p:nvSpPr>
        <p:spPr>
          <a:xfrm>
            <a:off x="4324633" y="2148397"/>
            <a:ext cx="3570884" cy="3787266"/>
          </a:xfrm>
          <a:prstGeom prst="rect">
            <a:avLst/>
          </a:prstGeom>
        </p:spPr>
        <p:txBody>
          <a:bodyPr/>
          <a:lstStyle>
            <a:lvl1pPr marL="0" indent="0">
              <a:buNone/>
              <a:defRPr sz="2400" b="1">
                <a:solidFill>
                  <a:schemeClr val="tx1"/>
                </a:solidFill>
                <a:latin typeface="Arial" panose="020B0604020202020204" pitchFamily="34" charset="0"/>
                <a:cs typeface="Arial" panose="020B0604020202020204" pitchFamily="34" charset="0"/>
              </a:defRPr>
            </a:lvl1pPr>
            <a:lvl2pPr marL="0" indent="0" algn="l">
              <a:buNone/>
              <a:defRPr lang="en-GB" sz="1800" kern="1200" dirty="0">
                <a:solidFill>
                  <a:schemeClr val="tx1"/>
                </a:solidFill>
                <a:latin typeface="Arial" panose="020B0604020202020204" pitchFamily="34" charset="0"/>
                <a:ea typeface="+mn-ea"/>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2</a:t>
            </a:r>
          </a:p>
          <a:p>
            <a:pPr marL="0" lvl="1" indent="0" algn="l" defTabSz="914400" rtl="0" eaLnBrk="1" latinLnBrk="0" hangingPunct="1">
              <a:lnSpc>
                <a:spcPct val="95000"/>
              </a:lnSpc>
              <a:spcBef>
                <a:spcPts val="500"/>
              </a:spcBef>
              <a:buFont typeface="Arial" panose="020B0604020202020204" pitchFamily="34" charset="0"/>
              <a:buNone/>
            </a:pPr>
            <a:r>
              <a:rPr lang="en-GB" dirty="0"/>
              <a:t>Lorem ipsum </a:t>
            </a:r>
            <a:r>
              <a:rPr lang="en-GB" dirty="0" err="1"/>
              <a:t>dolor</a:t>
            </a:r>
            <a:r>
              <a:rPr lang="en-GB" dirty="0"/>
              <a:t> sit </a:t>
            </a:r>
            <a:r>
              <a:rPr lang="en-GB" dirty="0" err="1"/>
              <a:t>amet</a:t>
            </a:r>
            <a:endParaRPr lang="en-GB" dirty="0"/>
          </a:p>
        </p:txBody>
      </p:sp>
      <p:sp>
        <p:nvSpPr>
          <p:cNvPr id="15" name="Content Placeholder 12">
            <a:extLst>
              <a:ext uri="{FF2B5EF4-FFF2-40B4-BE49-F238E27FC236}">
                <a16:creationId xmlns:a16="http://schemas.microsoft.com/office/drawing/2014/main" id="{78A89530-BA48-BB41-A133-E9B3132C75EC}"/>
              </a:ext>
            </a:extLst>
          </p:cNvPr>
          <p:cNvSpPr>
            <a:spLocks noGrp="1"/>
          </p:cNvSpPr>
          <p:nvPr>
            <p:ph sz="quarter" idx="20" hasCustomPrompt="1"/>
          </p:nvPr>
        </p:nvSpPr>
        <p:spPr>
          <a:xfrm>
            <a:off x="8077768" y="2148397"/>
            <a:ext cx="3570884" cy="3787266"/>
          </a:xfrm>
          <a:prstGeom prst="rect">
            <a:avLst/>
          </a:prstGeom>
        </p:spPr>
        <p:txBody>
          <a:bodyPr/>
          <a:lstStyle>
            <a:lvl1pPr marL="0" indent="0">
              <a:buNone/>
              <a:defRPr sz="2400" b="1">
                <a:solidFill>
                  <a:schemeClr val="tx1"/>
                </a:solidFill>
                <a:latin typeface="Arial" panose="020B0604020202020204" pitchFamily="34" charset="0"/>
                <a:cs typeface="Arial" panose="020B0604020202020204" pitchFamily="34" charset="0"/>
              </a:defRPr>
            </a:lvl1pPr>
            <a:lvl2pPr marL="0" indent="0" algn="l">
              <a:buNone/>
              <a:defRPr lang="en-GB" sz="1800" kern="1200" dirty="0">
                <a:solidFill>
                  <a:schemeClr val="tx1"/>
                </a:solidFill>
                <a:latin typeface="Arial" panose="020B0604020202020204" pitchFamily="34" charset="0"/>
                <a:ea typeface="+mn-ea"/>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3</a:t>
            </a:r>
          </a:p>
          <a:p>
            <a:pPr marL="0" lvl="1" indent="0" algn="l" defTabSz="914400" rtl="0" eaLnBrk="1" latinLnBrk="0" hangingPunct="1">
              <a:lnSpc>
                <a:spcPct val="95000"/>
              </a:lnSpc>
              <a:spcBef>
                <a:spcPts val="500"/>
              </a:spcBef>
              <a:buFont typeface="Arial" panose="020B0604020202020204" pitchFamily="34" charset="0"/>
              <a:buNone/>
            </a:pPr>
            <a:r>
              <a:rPr lang="en-GB" dirty="0"/>
              <a:t>Lorem ipsum </a:t>
            </a:r>
            <a:r>
              <a:rPr lang="en-GB" dirty="0" err="1"/>
              <a:t>dolor</a:t>
            </a:r>
            <a:r>
              <a:rPr lang="en-GB" dirty="0"/>
              <a:t> sit </a:t>
            </a:r>
            <a:r>
              <a:rPr lang="en-GB" dirty="0" err="1"/>
              <a:t>amet</a:t>
            </a:r>
            <a:endParaRPr lang="en-GB" dirty="0"/>
          </a:p>
        </p:txBody>
      </p:sp>
      <p:sp>
        <p:nvSpPr>
          <p:cNvPr id="5" name="Text Placeholder 2">
            <a:extLst>
              <a:ext uri="{FF2B5EF4-FFF2-40B4-BE49-F238E27FC236}">
                <a16:creationId xmlns:a16="http://schemas.microsoft.com/office/drawing/2014/main" id="{44A7675C-5DF9-8031-EAE3-B27D9D86E77A}"/>
              </a:ext>
            </a:extLst>
          </p:cNvPr>
          <p:cNvSpPr>
            <a:spLocks noGrp="1"/>
          </p:cNvSpPr>
          <p:nvPr>
            <p:ph idx="10" hasCustomPrompt="1"/>
          </p:nvPr>
        </p:nvSpPr>
        <p:spPr>
          <a:xfrm>
            <a:off x="571499" y="992756"/>
            <a:ext cx="11049001" cy="379563"/>
          </a:xfrm>
          <a:prstGeom prst="rect">
            <a:avLst/>
          </a:prstGeom>
        </p:spPr>
        <p:txBody>
          <a:bodyPr vert="horz" lIns="0" tIns="0" rIns="0" bIns="0" rtlCol="0" anchor="t" anchorCtr="0">
            <a:noAutofit/>
          </a:bodyPr>
          <a:lstStyle>
            <a:lvl1pPr marL="0" indent="0">
              <a:lnSpc>
                <a:spcPct val="95000"/>
              </a:lnSpc>
              <a:spcBef>
                <a:spcPts val="0"/>
              </a:spcBef>
              <a:buNone/>
              <a:defRPr sz="2400" b="0" i="0">
                <a:solidFill>
                  <a:schemeClr val="tx1"/>
                </a:solidFill>
                <a:latin typeface="Arial" panose="020B0604020202020204" pitchFamily="34" charset="0"/>
                <a:cs typeface="Arial" panose="020B0604020202020204" pitchFamily="34" charset="0"/>
              </a:defRPr>
            </a:lvl1pPr>
            <a:lvl2pPr>
              <a:lnSpc>
                <a:spcPct val="95000"/>
              </a:lnSpc>
              <a:defRPr b="0" i="0">
                <a:solidFill>
                  <a:schemeClr val="tx1"/>
                </a:solidFill>
                <a:latin typeface="+mj-lt"/>
                <a:cs typeface="Arial" panose="020B0604020202020204" pitchFamily="34" charset="0"/>
              </a:defRPr>
            </a:lvl2pPr>
            <a:lvl3pPr>
              <a:lnSpc>
                <a:spcPct val="95000"/>
              </a:lnSpc>
              <a:defRPr b="0" i="0">
                <a:solidFill>
                  <a:schemeClr val="tx1"/>
                </a:solidFill>
                <a:latin typeface="+mj-lt"/>
                <a:cs typeface="Arial" panose="020B0604020202020204" pitchFamily="34" charset="0"/>
              </a:defRPr>
            </a:lvl3pPr>
            <a:lvl4pPr>
              <a:lnSpc>
                <a:spcPct val="95000"/>
              </a:lnSpc>
              <a:defRPr b="0" i="0">
                <a:solidFill>
                  <a:schemeClr val="tx1"/>
                </a:solidFill>
                <a:latin typeface="+mj-lt"/>
                <a:cs typeface="Arial" panose="020B0604020202020204" pitchFamily="34" charset="0"/>
              </a:defRPr>
            </a:lvl4pPr>
            <a:lvl5pPr>
              <a:lnSpc>
                <a:spcPct val="95000"/>
              </a:lnSpc>
              <a:defRPr b="0" i="0">
                <a:solidFill>
                  <a:schemeClr val="tx1"/>
                </a:solidFill>
                <a:latin typeface="+mj-lt"/>
                <a:cs typeface="Arial" panose="020B0604020202020204" pitchFamily="34" charset="0"/>
              </a:defRPr>
            </a:lvl5pPr>
          </a:lstStyle>
          <a:p>
            <a:pPr lvl="0"/>
            <a:r>
              <a:rPr lang="en-US" dirty="0"/>
              <a:t>Subtitle</a:t>
            </a:r>
          </a:p>
        </p:txBody>
      </p:sp>
      <p:sp>
        <p:nvSpPr>
          <p:cNvPr id="6" name="Title 1">
            <a:extLst>
              <a:ext uri="{FF2B5EF4-FFF2-40B4-BE49-F238E27FC236}">
                <a16:creationId xmlns:a16="http://schemas.microsoft.com/office/drawing/2014/main" id="{9187E3D0-EBC5-00B6-AF24-740AF39BF87A}"/>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57097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title + 2 Columns">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791E13B8-F55F-4C4F-BB22-7475EBD3B8E3}"/>
              </a:ext>
            </a:extLst>
          </p:cNvPr>
          <p:cNvSpPr>
            <a:spLocks noGrp="1"/>
          </p:cNvSpPr>
          <p:nvPr>
            <p:ph sz="quarter" idx="13" hasCustomPrompt="1"/>
          </p:nvPr>
        </p:nvSpPr>
        <p:spPr>
          <a:xfrm>
            <a:off x="571500" y="2139519"/>
            <a:ext cx="5382566" cy="3844031"/>
          </a:xfrm>
          <a:prstGeom prst="rect">
            <a:avLst/>
          </a:prstGeom>
        </p:spPr>
        <p:txBody>
          <a:bodyPr>
            <a:noAutofit/>
          </a:bodyPr>
          <a:lstStyle>
            <a:lvl1pPr marL="0" indent="0">
              <a:lnSpc>
                <a:spcPct val="95000"/>
              </a:lnSpc>
              <a:buNone/>
              <a:defRPr sz="1800" b="0" i="0">
                <a:solidFill>
                  <a:schemeClr val="tx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 name="Content Placeholder 5">
            <a:extLst>
              <a:ext uri="{FF2B5EF4-FFF2-40B4-BE49-F238E27FC236}">
                <a16:creationId xmlns:a16="http://schemas.microsoft.com/office/drawing/2014/main" id="{3542A8F9-C7FF-0541-B506-8503CB6B2962}"/>
              </a:ext>
            </a:extLst>
          </p:cNvPr>
          <p:cNvSpPr>
            <a:spLocks noGrp="1"/>
          </p:cNvSpPr>
          <p:nvPr>
            <p:ph sz="quarter" idx="14" hasCustomPrompt="1"/>
          </p:nvPr>
        </p:nvSpPr>
        <p:spPr>
          <a:xfrm>
            <a:off x="6126329" y="2139518"/>
            <a:ext cx="5494171" cy="3844031"/>
          </a:xfrm>
          <a:prstGeom prst="rect">
            <a:avLst/>
          </a:prstGeom>
        </p:spPr>
        <p:txBody>
          <a:bodyPr>
            <a:noAutofit/>
          </a:bodyPr>
          <a:lstStyle>
            <a:lvl1pPr marL="0" indent="0">
              <a:lnSpc>
                <a:spcPct val="95000"/>
              </a:lnSpc>
              <a:buNone/>
              <a:defRPr sz="1800" b="0" i="0">
                <a:solidFill>
                  <a:schemeClr val="tx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2">
            <a:extLst>
              <a:ext uri="{FF2B5EF4-FFF2-40B4-BE49-F238E27FC236}">
                <a16:creationId xmlns:a16="http://schemas.microsoft.com/office/drawing/2014/main" id="{B1306852-499E-4EA6-E046-1EFA4AB02CF0}"/>
              </a:ext>
            </a:extLst>
          </p:cNvPr>
          <p:cNvSpPr>
            <a:spLocks noGrp="1"/>
          </p:cNvSpPr>
          <p:nvPr>
            <p:ph idx="10" hasCustomPrompt="1"/>
          </p:nvPr>
        </p:nvSpPr>
        <p:spPr>
          <a:xfrm>
            <a:off x="571499" y="992756"/>
            <a:ext cx="11049001" cy="379563"/>
          </a:xfrm>
          <a:prstGeom prst="rect">
            <a:avLst/>
          </a:prstGeom>
        </p:spPr>
        <p:txBody>
          <a:bodyPr vert="horz" lIns="0" tIns="0" rIns="0" bIns="0" rtlCol="0" anchor="t" anchorCtr="0">
            <a:noAutofit/>
          </a:bodyPr>
          <a:lstStyle>
            <a:lvl1pPr marL="0" indent="0">
              <a:lnSpc>
                <a:spcPct val="95000"/>
              </a:lnSpc>
              <a:spcBef>
                <a:spcPts val="0"/>
              </a:spcBef>
              <a:buNone/>
              <a:defRPr sz="2400" b="0" i="0">
                <a:solidFill>
                  <a:schemeClr val="tx1"/>
                </a:solidFill>
                <a:latin typeface="Arial" panose="020B0604020202020204" pitchFamily="34" charset="0"/>
                <a:cs typeface="Arial" panose="020B0604020202020204" pitchFamily="34" charset="0"/>
              </a:defRPr>
            </a:lvl1pPr>
            <a:lvl2pPr>
              <a:lnSpc>
                <a:spcPct val="95000"/>
              </a:lnSpc>
              <a:defRPr b="0" i="0">
                <a:solidFill>
                  <a:schemeClr val="tx1"/>
                </a:solidFill>
                <a:latin typeface="+mj-lt"/>
                <a:cs typeface="Arial" panose="020B0604020202020204" pitchFamily="34" charset="0"/>
              </a:defRPr>
            </a:lvl2pPr>
            <a:lvl3pPr>
              <a:lnSpc>
                <a:spcPct val="95000"/>
              </a:lnSpc>
              <a:defRPr b="0" i="0">
                <a:solidFill>
                  <a:schemeClr val="tx1"/>
                </a:solidFill>
                <a:latin typeface="+mj-lt"/>
                <a:cs typeface="Arial" panose="020B0604020202020204" pitchFamily="34" charset="0"/>
              </a:defRPr>
            </a:lvl3pPr>
            <a:lvl4pPr>
              <a:lnSpc>
                <a:spcPct val="95000"/>
              </a:lnSpc>
              <a:defRPr b="0" i="0">
                <a:solidFill>
                  <a:schemeClr val="tx1"/>
                </a:solidFill>
                <a:latin typeface="+mj-lt"/>
                <a:cs typeface="Arial" panose="020B0604020202020204" pitchFamily="34" charset="0"/>
              </a:defRPr>
            </a:lvl4pPr>
            <a:lvl5pPr>
              <a:lnSpc>
                <a:spcPct val="95000"/>
              </a:lnSpc>
              <a:defRPr b="0" i="0">
                <a:solidFill>
                  <a:schemeClr val="tx1"/>
                </a:solidFill>
                <a:latin typeface="+mj-lt"/>
                <a:cs typeface="Arial" panose="020B0604020202020204" pitchFamily="34" charset="0"/>
              </a:defRPr>
            </a:lvl5pPr>
          </a:lstStyle>
          <a:p>
            <a:pPr lvl="0"/>
            <a:r>
              <a:rPr lang="en-US" dirty="0"/>
              <a:t>Subtitle</a:t>
            </a:r>
          </a:p>
        </p:txBody>
      </p:sp>
      <p:sp>
        <p:nvSpPr>
          <p:cNvPr id="6" name="Title 1">
            <a:extLst>
              <a:ext uri="{FF2B5EF4-FFF2-40B4-BE49-F238E27FC236}">
                <a16:creationId xmlns:a16="http://schemas.microsoft.com/office/drawing/2014/main" id="{29FBE8B3-C173-1FB7-C743-01B74573D8B3}"/>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Tree>
    <p:extLst>
      <p:ext uri="{BB962C8B-B14F-4D97-AF65-F5344CB8AC3E}">
        <p14:creationId xmlns:p14="http://schemas.microsoft.com/office/powerpoint/2010/main" val="3499268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ubtitle + 4 Columns">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06852-499E-4EA6-E046-1EFA4AB02CF0}"/>
              </a:ext>
            </a:extLst>
          </p:cNvPr>
          <p:cNvSpPr>
            <a:spLocks noGrp="1"/>
          </p:cNvSpPr>
          <p:nvPr>
            <p:ph idx="10" hasCustomPrompt="1"/>
          </p:nvPr>
        </p:nvSpPr>
        <p:spPr>
          <a:xfrm>
            <a:off x="571499" y="992756"/>
            <a:ext cx="11049001" cy="379563"/>
          </a:xfrm>
          <a:prstGeom prst="rect">
            <a:avLst/>
          </a:prstGeom>
        </p:spPr>
        <p:txBody>
          <a:bodyPr vert="horz" lIns="0" tIns="0" rIns="0" bIns="0" rtlCol="0" anchor="t" anchorCtr="0">
            <a:noAutofit/>
          </a:bodyPr>
          <a:lstStyle>
            <a:lvl1pPr marL="0" indent="0">
              <a:lnSpc>
                <a:spcPct val="95000"/>
              </a:lnSpc>
              <a:spcBef>
                <a:spcPts val="0"/>
              </a:spcBef>
              <a:buNone/>
              <a:defRPr sz="2400" b="0" i="0">
                <a:solidFill>
                  <a:schemeClr val="tx1"/>
                </a:solidFill>
                <a:latin typeface="Arial" panose="020B0604020202020204" pitchFamily="34" charset="0"/>
                <a:cs typeface="Arial" panose="020B0604020202020204" pitchFamily="34" charset="0"/>
              </a:defRPr>
            </a:lvl1pPr>
            <a:lvl2pPr>
              <a:lnSpc>
                <a:spcPct val="95000"/>
              </a:lnSpc>
              <a:defRPr b="0" i="0">
                <a:solidFill>
                  <a:schemeClr val="tx1"/>
                </a:solidFill>
                <a:latin typeface="+mj-lt"/>
                <a:cs typeface="Arial" panose="020B0604020202020204" pitchFamily="34" charset="0"/>
              </a:defRPr>
            </a:lvl2pPr>
            <a:lvl3pPr>
              <a:lnSpc>
                <a:spcPct val="95000"/>
              </a:lnSpc>
              <a:defRPr b="0" i="0">
                <a:solidFill>
                  <a:schemeClr val="tx1"/>
                </a:solidFill>
                <a:latin typeface="+mj-lt"/>
                <a:cs typeface="Arial" panose="020B0604020202020204" pitchFamily="34" charset="0"/>
              </a:defRPr>
            </a:lvl3pPr>
            <a:lvl4pPr>
              <a:lnSpc>
                <a:spcPct val="95000"/>
              </a:lnSpc>
              <a:defRPr b="0" i="0">
                <a:solidFill>
                  <a:schemeClr val="tx1"/>
                </a:solidFill>
                <a:latin typeface="+mj-lt"/>
                <a:cs typeface="Arial" panose="020B0604020202020204" pitchFamily="34" charset="0"/>
              </a:defRPr>
            </a:lvl4pPr>
            <a:lvl5pPr>
              <a:lnSpc>
                <a:spcPct val="95000"/>
              </a:lnSpc>
              <a:defRPr b="0" i="0">
                <a:solidFill>
                  <a:schemeClr val="tx1"/>
                </a:solidFill>
                <a:latin typeface="+mj-lt"/>
                <a:cs typeface="Arial" panose="020B0604020202020204" pitchFamily="34" charset="0"/>
              </a:defRPr>
            </a:lvl5pPr>
          </a:lstStyle>
          <a:p>
            <a:pPr lvl="0"/>
            <a:r>
              <a:rPr lang="en-US" dirty="0"/>
              <a:t>Subtitle</a:t>
            </a:r>
          </a:p>
        </p:txBody>
      </p:sp>
      <p:sp>
        <p:nvSpPr>
          <p:cNvPr id="6" name="Title 1">
            <a:extLst>
              <a:ext uri="{FF2B5EF4-FFF2-40B4-BE49-F238E27FC236}">
                <a16:creationId xmlns:a16="http://schemas.microsoft.com/office/drawing/2014/main" id="{29FBE8B3-C173-1FB7-C743-01B74573D8B3}"/>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latin typeface="Arial" panose="020B0604020202020204" pitchFamily="34" charset="0"/>
                <a:ea typeface="+mn-ea"/>
                <a:cs typeface="Arial" panose="020B0604020202020204" pitchFamily="34" charset="0"/>
              </a:defRPr>
            </a:lvl1pPr>
          </a:lstStyle>
          <a:p>
            <a:pPr marL="0" lvl="0" indent="-228600">
              <a:spcBef>
                <a:spcPts val="1000"/>
              </a:spcBef>
              <a:buFont typeface="Arial" panose="020B0604020202020204" pitchFamily="34" charset="0"/>
            </a:pPr>
            <a:r>
              <a:rPr lang="en-US" dirty="0"/>
              <a:t>Title goes here</a:t>
            </a:r>
          </a:p>
        </p:txBody>
      </p:sp>
      <p:sp>
        <p:nvSpPr>
          <p:cNvPr id="2" name="Text Placeholder 10">
            <a:extLst>
              <a:ext uri="{FF2B5EF4-FFF2-40B4-BE49-F238E27FC236}">
                <a16:creationId xmlns:a16="http://schemas.microsoft.com/office/drawing/2014/main" id="{CF81CFC1-4792-5C5C-84AD-1075A39E040D}"/>
              </a:ext>
            </a:extLst>
          </p:cNvPr>
          <p:cNvSpPr>
            <a:spLocks noGrp="1"/>
          </p:cNvSpPr>
          <p:nvPr>
            <p:ph type="body" sz="quarter" idx="13" hasCustomPrompt="1"/>
          </p:nvPr>
        </p:nvSpPr>
        <p:spPr>
          <a:xfrm>
            <a:off x="1184723" y="2958019"/>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3" name="Text Placeholder 10">
            <a:extLst>
              <a:ext uri="{FF2B5EF4-FFF2-40B4-BE49-F238E27FC236}">
                <a16:creationId xmlns:a16="http://schemas.microsoft.com/office/drawing/2014/main" id="{9858C243-2E01-C066-C838-87528FB8844C}"/>
              </a:ext>
            </a:extLst>
          </p:cNvPr>
          <p:cNvSpPr>
            <a:spLocks noGrp="1"/>
          </p:cNvSpPr>
          <p:nvPr>
            <p:ph type="body" sz="quarter" idx="15" hasCustomPrompt="1"/>
          </p:nvPr>
        </p:nvSpPr>
        <p:spPr>
          <a:xfrm>
            <a:off x="3781648" y="2958019"/>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4" name="Text Placeholder 10">
            <a:extLst>
              <a:ext uri="{FF2B5EF4-FFF2-40B4-BE49-F238E27FC236}">
                <a16:creationId xmlns:a16="http://schemas.microsoft.com/office/drawing/2014/main" id="{796C04D0-9358-3866-3F83-47188DE8913B}"/>
              </a:ext>
            </a:extLst>
          </p:cNvPr>
          <p:cNvSpPr>
            <a:spLocks noGrp="1"/>
          </p:cNvSpPr>
          <p:nvPr>
            <p:ph type="body" sz="quarter" idx="17" hasCustomPrompt="1"/>
          </p:nvPr>
        </p:nvSpPr>
        <p:spPr>
          <a:xfrm>
            <a:off x="6372448" y="2958019"/>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7" name="Text Placeholder 10">
            <a:extLst>
              <a:ext uri="{FF2B5EF4-FFF2-40B4-BE49-F238E27FC236}">
                <a16:creationId xmlns:a16="http://schemas.microsoft.com/office/drawing/2014/main" id="{169B9B37-4529-4409-24EA-4F683E125F1B}"/>
              </a:ext>
            </a:extLst>
          </p:cNvPr>
          <p:cNvSpPr>
            <a:spLocks noGrp="1"/>
          </p:cNvSpPr>
          <p:nvPr>
            <p:ph type="body" sz="quarter" idx="19" hasCustomPrompt="1"/>
          </p:nvPr>
        </p:nvSpPr>
        <p:spPr>
          <a:xfrm>
            <a:off x="8946315" y="2958019"/>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latin typeface="Arial" panose="020B0604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10" name="Text Placeholder 3">
            <a:extLst>
              <a:ext uri="{FF2B5EF4-FFF2-40B4-BE49-F238E27FC236}">
                <a16:creationId xmlns:a16="http://schemas.microsoft.com/office/drawing/2014/main" id="{E48DEF96-895E-4E4D-B0FF-BDC9E1699732}"/>
              </a:ext>
            </a:extLst>
          </p:cNvPr>
          <p:cNvSpPr>
            <a:spLocks noGrp="1"/>
          </p:cNvSpPr>
          <p:nvPr>
            <p:ph type="body" sz="quarter" idx="20" hasCustomPrompt="1"/>
          </p:nvPr>
        </p:nvSpPr>
        <p:spPr>
          <a:xfrm>
            <a:off x="1184275" y="2144098"/>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11" name="Text Placeholder 3">
            <a:extLst>
              <a:ext uri="{FF2B5EF4-FFF2-40B4-BE49-F238E27FC236}">
                <a16:creationId xmlns:a16="http://schemas.microsoft.com/office/drawing/2014/main" id="{E3D67ED8-B31C-5FA3-6959-B81E806BB1B8}"/>
              </a:ext>
            </a:extLst>
          </p:cNvPr>
          <p:cNvSpPr>
            <a:spLocks noGrp="1"/>
          </p:cNvSpPr>
          <p:nvPr>
            <p:ph type="body" sz="quarter" idx="21" hasCustomPrompt="1"/>
          </p:nvPr>
        </p:nvSpPr>
        <p:spPr>
          <a:xfrm>
            <a:off x="3781648" y="2144098"/>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12" name="Text Placeholder 3">
            <a:extLst>
              <a:ext uri="{FF2B5EF4-FFF2-40B4-BE49-F238E27FC236}">
                <a16:creationId xmlns:a16="http://schemas.microsoft.com/office/drawing/2014/main" id="{8C57F003-DF0D-4C7C-7894-5A11C138B013}"/>
              </a:ext>
            </a:extLst>
          </p:cNvPr>
          <p:cNvSpPr>
            <a:spLocks noGrp="1"/>
          </p:cNvSpPr>
          <p:nvPr>
            <p:ph type="body" sz="quarter" idx="22" hasCustomPrompt="1"/>
          </p:nvPr>
        </p:nvSpPr>
        <p:spPr>
          <a:xfrm>
            <a:off x="6372448" y="2144098"/>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
        <p:nvSpPr>
          <p:cNvPr id="13" name="Text Placeholder 3">
            <a:extLst>
              <a:ext uri="{FF2B5EF4-FFF2-40B4-BE49-F238E27FC236}">
                <a16:creationId xmlns:a16="http://schemas.microsoft.com/office/drawing/2014/main" id="{642018CC-CD2B-A5D4-9427-38F8F961DAA9}"/>
              </a:ext>
            </a:extLst>
          </p:cNvPr>
          <p:cNvSpPr>
            <a:spLocks noGrp="1"/>
          </p:cNvSpPr>
          <p:nvPr>
            <p:ph type="body" sz="quarter" idx="23" hasCustomPrompt="1"/>
          </p:nvPr>
        </p:nvSpPr>
        <p:spPr>
          <a:xfrm>
            <a:off x="8946315" y="2144098"/>
            <a:ext cx="2274888" cy="457200"/>
          </a:xfrm>
          <a:prstGeom prst="rect">
            <a:avLst/>
          </a:prstGeom>
        </p:spPr>
        <p:txBody>
          <a:bodyPr lIns="0" tIns="0" rIns="0" bIns="0"/>
          <a:lstStyle>
            <a:lvl1pPr marL="0" indent="0">
              <a:buFontTx/>
              <a:buNone/>
              <a:defRPr sz="1800" b="1">
                <a:latin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Header</a:t>
            </a:r>
          </a:p>
        </p:txBody>
      </p:sp>
    </p:spTree>
    <p:extLst>
      <p:ext uri="{BB962C8B-B14F-4D97-AF65-F5344CB8AC3E}">
        <p14:creationId xmlns:p14="http://schemas.microsoft.com/office/powerpoint/2010/main" val="3490388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1_Plain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126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ighligh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F010-C943-E87E-1F1E-7CF02275A4E4}"/>
              </a:ext>
            </a:extLst>
          </p:cNvPr>
          <p:cNvSpPr>
            <a:spLocks noGrp="1"/>
          </p:cNvSpPr>
          <p:nvPr>
            <p:ph type="ctrTitle" hasCustomPrompt="1"/>
          </p:nvPr>
        </p:nvSpPr>
        <p:spPr>
          <a:xfrm>
            <a:off x="578163" y="1779918"/>
            <a:ext cx="11123009" cy="536288"/>
          </a:xfrm>
          <a:prstGeom prst="rect">
            <a:avLst/>
          </a:prstGeom>
        </p:spPr>
        <p:txBody>
          <a:bodyPr lIns="0" anchor="b">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sp>
        <p:nvSpPr>
          <p:cNvPr id="3" name="Subtitle 2">
            <a:extLst>
              <a:ext uri="{FF2B5EF4-FFF2-40B4-BE49-F238E27FC236}">
                <a16:creationId xmlns:a16="http://schemas.microsoft.com/office/drawing/2014/main" id="{91DD82EF-6533-2876-A592-5C6C64E34973}"/>
              </a:ext>
            </a:extLst>
          </p:cNvPr>
          <p:cNvSpPr>
            <a:spLocks noGrp="1"/>
          </p:cNvSpPr>
          <p:nvPr>
            <p:ph type="subTitle" idx="1" hasCustomPrompt="1"/>
          </p:nvPr>
        </p:nvSpPr>
        <p:spPr>
          <a:xfrm>
            <a:off x="578163" y="2617526"/>
            <a:ext cx="11123009" cy="1651592"/>
          </a:xfrm>
          <a:prstGeom prst="rect">
            <a:avLst/>
          </a:prstGeo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8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Highlight important copy or statement</a:t>
            </a:r>
          </a:p>
        </p:txBody>
      </p:sp>
      <p:cxnSp>
        <p:nvCxnSpPr>
          <p:cNvPr id="6" name="Straight Connector 5">
            <a:extLst>
              <a:ext uri="{FF2B5EF4-FFF2-40B4-BE49-F238E27FC236}">
                <a16:creationId xmlns:a16="http://schemas.microsoft.com/office/drawing/2014/main" id="{C756E8A3-FCA7-00F8-1DDB-A4D2164F1042}"/>
              </a:ext>
            </a:extLst>
          </p:cNvPr>
          <p:cNvCxnSpPr>
            <a:cxnSpLocks/>
          </p:cNvCxnSpPr>
          <p:nvPr userDrawn="1"/>
        </p:nvCxnSpPr>
        <p:spPr>
          <a:xfrm>
            <a:off x="578163" y="2441276"/>
            <a:ext cx="8108637" cy="0"/>
          </a:xfrm>
          <a:prstGeom prst="line">
            <a:avLst/>
          </a:prstGeom>
          <a:ln w="47625" cap="rnd">
            <a:gradFill flip="none" rotWithShape="1">
              <a:gsLst>
                <a:gs pos="0">
                  <a:schemeClr val="accent1"/>
                </a:gs>
                <a:gs pos="100000">
                  <a:srgbClr val="0F62FE"/>
                </a:gs>
              </a:gsLst>
              <a:lin ang="10800000" scaled="1"/>
              <a:tileRect/>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13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ta Highl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828C9-0DEC-845C-BFAE-2C328221689D}"/>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sp>
        <p:nvSpPr>
          <p:cNvPr id="3" name="Chart Placeholder 12">
            <a:extLst>
              <a:ext uri="{FF2B5EF4-FFF2-40B4-BE49-F238E27FC236}">
                <a16:creationId xmlns:a16="http://schemas.microsoft.com/office/drawing/2014/main" id="{4AE0E2A0-94F1-1B3F-69A0-14715E276D90}"/>
              </a:ext>
            </a:extLst>
          </p:cNvPr>
          <p:cNvSpPr>
            <a:spLocks noGrp="1"/>
          </p:cNvSpPr>
          <p:nvPr>
            <p:ph type="chart" sz="quarter" idx="17"/>
          </p:nvPr>
        </p:nvSpPr>
        <p:spPr>
          <a:xfrm>
            <a:off x="7041823" y="461962"/>
            <a:ext cx="4270342" cy="3903293"/>
          </a:xfrm>
          <a:prstGeom prst="rect">
            <a:avLst/>
          </a:prstGeom>
        </p:spPr>
        <p:txBody>
          <a:bodyPr/>
          <a:lstStyle>
            <a:lvl1pPr marL="0" indent="0" algn="ctr">
              <a:buNone/>
              <a:defRPr>
                <a:solidFill>
                  <a:schemeClr val="bg1"/>
                </a:solidFill>
                <a:latin typeface="Arial" panose="020B0604020202020204" pitchFamily="34" charset="0"/>
              </a:defRPr>
            </a:lvl1pPr>
          </a:lstStyle>
          <a:p>
            <a:r>
              <a:rPr lang="en-US" dirty="0"/>
              <a:t>Click icon to add chart</a:t>
            </a:r>
          </a:p>
        </p:txBody>
      </p:sp>
      <p:sp>
        <p:nvSpPr>
          <p:cNvPr id="4" name="Text Placeholder 24">
            <a:extLst>
              <a:ext uri="{FF2B5EF4-FFF2-40B4-BE49-F238E27FC236}">
                <a16:creationId xmlns:a16="http://schemas.microsoft.com/office/drawing/2014/main" id="{6EFB371C-BEAC-0788-E1F8-4677391DA4ED}"/>
              </a:ext>
            </a:extLst>
          </p:cNvPr>
          <p:cNvSpPr>
            <a:spLocks noGrp="1"/>
          </p:cNvSpPr>
          <p:nvPr>
            <p:ph type="body" sz="quarter" idx="13" hasCustomPrompt="1"/>
          </p:nvPr>
        </p:nvSpPr>
        <p:spPr>
          <a:xfrm>
            <a:off x="7348160" y="1764318"/>
            <a:ext cx="3591678" cy="1165225"/>
          </a:xfrm>
          <a:prstGeom prst="rect">
            <a:avLst/>
          </a:prstGeom>
        </p:spPr>
        <p:txBody>
          <a:bodyPr>
            <a:noAutofit/>
          </a:bodyPr>
          <a:lstStyle>
            <a:lvl1pPr marL="0" indent="0" algn="ctr">
              <a:buNone/>
              <a:defRPr sz="5400" b="1">
                <a:solidFill>
                  <a:schemeClr val="bg2"/>
                </a:solidFill>
                <a:latin typeface="Arial" panose="020B0604020202020204" pitchFamily="34" charset="0"/>
              </a:defRPr>
            </a:lvl1pPr>
          </a:lstStyle>
          <a:p>
            <a:pPr lvl="0"/>
            <a:r>
              <a:rPr lang="en-US" dirty="0"/>
              <a:t>X%</a:t>
            </a:r>
          </a:p>
        </p:txBody>
      </p:sp>
      <p:sp>
        <p:nvSpPr>
          <p:cNvPr id="5" name="Text Placeholder 24">
            <a:extLst>
              <a:ext uri="{FF2B5EF4-FFF2-40B4-BE49-F238E27FC236}">
                <a16:creationId xmlns:a16="http://schemas.microsoft.com/office/drawing/2014/main" id="{813BBF26-1EC5-A14D-D0EB-EDB8F2654A8B}"/>
              </a:ext>
            </a:extLst>
          </p:cNvPr>
          <p:cNvSpPr>
            <a:spLocks noGrp="1"/>
          </p:cNvSpPr>
          <p:nvPr>
            <p:ph type="body" sz="quarter" idx="15" hasCustomPrompt="1"/>
          </p:nvPr>
        </p:nvSpPr>
        <p:spPr>
          <a:xfrm>
            <a:off x="7348160" y="3035394"/>
            <a:ext cx="3591678" cy="437638"/>
          </a:xfrm>
          <a:prstGeom prst="rect">
            <a:avLst/>
          </a:prstGeom>
        </p:spPr>
        <p:txBody>
          <a:bodyPr>
            <a:noAutofit/>
          </a:bodyPr>
          <a:lstStyle>
            <a:lvl1pPr marL="0" indent="0" algn="ctr">
              <a:lnSpc>
                <a:spcPct val="100000"/>
              </a:lnSpc>
              <a:buNone/>
              <a:defRPr sz="1800">
                <a:solidFill>
                  <a:schemeClr val="bg2"/>
                </a:solidFill>
                <a:latin typeface="Arial" panose="020B0604020202020204" pitchFamily="34" charset="0"/>
              </a:defRPr>
            </a:lvl1pPr>
          </a:lstStyle>
          <a:p>
            <a:pPr lvl="0"/>
            <a:r>
              <a:rPr lang="en-US" dirty="0"/>
              <a:t>LOREM IPSUM</a:t>
            </a:r>
          </a:p>
        </p:txBody>
      </p:sp>
      <p:sp>
        <p:nvSpPr>
          <p:cNvPr id="6" name="Text Placeholder 10">
            <a:extLst>
              <a:ext uri="{FF2B5EF4-FFF2-40B4-BE49-F238E27FC236}">
                <a16:creationId xmlns:a16="http://schemas.microsoft.com/office/drawing/2014/main" id="{C66953E8-6CA8-E38F-DBA1-B630A0DFBC06}"/>
              </a:ext>
            </a:extLst>
          </p:cNvPr>
          <p:cNvSpPr>
            <a:spLocks noGrp="1"/>
          </p:cNvSpPr>
          <p:nvPr>
            <p:ph type="body" sz="quarter" idx="18" hasCustomPrompt="1"/>
          </p:nvPr>
        </p:nvSpPr>
        <p:spPr>
          <a:xfrm>
            <a:off x="571500" y="461963"/>
            <a:ext cx="5171358" cy="1200150"/>
          </a:xfrm>
          <a:prstGeom prst="rect">
            <a:avLst/>
          </a:prstGeom>
        </p:spPr>
        <p:txBody>
          <a:bodyPr lIns="0">
            <a:noAutofit/>
          </a:bodyPr>
          <a:lstStyle>
            <a:lvl1pPr marL="0" indent="0">
              <a:buNone/>
              <a:defRPr sz="3200">
                <a:latin typeface="Arial" panose="020B0604020202020204" pitchFamily="34" charset="0"/>
              </a:defRPr>
            </a:lvl1pPr>
          </a:lstStyle>
          <a:p>
            <a:pPr lvl="0"/>
            <a:r>
              <a:rPr lang="en-US" dirty="0"/>
              <a:t>Title goes here</a:t>
            </a:r>
          </a:p>
        </p:txBody>
      </p:sp>
      <p:sp>
        <p:nvSpPr>
          <p:cNvPr id="7" name="Text Placeholder 10">
            <a:extLst>
              <a:ext uri="{FF2B5EF4-FFF2-40B4-BE49-F238E27FC236}">
                <a16:creationId xmlns:a16="http://schemas.microsoft.com/office/drawing/2014/main" id="{8060BD06-9733-A23F-BE7B-781E5ED5F9FC}"/>
              </a:ext>
            </a:extLst>
          </p:cNvPr>
          <p:cNvSpPr>
            <a:spLocks noGrp="1"/>
          </p:cNvSpPr>
          <p:nvPr>
            <p:ph type="body" sz="quarter" idx="19" hasCustomPrompt="1"/>
          </p:nvPr>
        </p:nvSpPr>
        <p:spPr>
          <a:xfrm>
            <a:off x="571500" y="1843396"/>
            <a:ext cx="5171358" cy="1200150"/>
          </a:xfrm>
          <a:prstGeom prst="rect">
            <a:avLst/>
          </a:prstGeom>
        </p:spPr>
        <p:txBody>
          <a:bodyPr lIns="0">
            <a:noAutofit/>
          </a:bodyPr>
          <a:lstStyle>
            <a:lvl1pPr marL="0" indent="0">
              <a:lnSpc>
                <a:spcPct val="100000"/>
              </a:lnSpc>
              <a:buNone/>
              <a:defRPr sz="1800">
                <a:latin typeface="Arial" panose="020B0604020202020204" pitchFamily="34" charset="0"/>
              </a:defRPr>
            </a:lvl1pPr>
          </a:lstStyle>
          <a:p>
            <a:pPr lvl="0"/>
            <a:r>
              <a:rPr lang="en-US" dirty="0"/>
              <a:t>Optional subhead lorem ipsum dolor sit </a:t>
            </a:r>
            <a:r>
              <a:rPr lang="en-US" dirty="0" err="1"/>
              <a:t>amet</a:t>
            </a:r>
            <a:r>
              <a:rPr lang="en-US" dirty="0"/>
              <a:t>, set di </a:t>
            </a:r>
            <a:r>
              <a:rPr lang="en-US" dirty="0" err="1"/>
              <a:t>lolor</a:t>
            </a:r>
            <a:r>
              <a:rPr lang="en-US" dirty="0"/>
              <a:t> dolor, lorem ipsum.</a:t>
            </a:r>
          </a:p>
        </p:txBody>
      </p:sp>
      <p:sp>
        <p:nvSpPr>
          <p:cNvPr id="8" name="Text Placeholder 24">
            <a:extLst>
              <a:ext uri="{FF2B5EF4-FFF2-40B4-BE49-F238E27FC236}">
                <a16:creationId xmlns:a16="http://schemas.microsoft.com/office/drawing/2014/main" id="{47FCCB08-8612-CD24-3FF0-6B4020C074CA}"/>
              </a:ext>
            </a:extLst>
          </p:cNvPr>
          <p:cNvSpPr>
            <a:spLocks noGrp="1"/>
          </p:cNvSpPr>
          <p:nvPr>
            <p:ph type="body" sz="quarter" idx="14" hasCustomPrompt="1"/>
          </p:nvPr>
        </p:nvSpPr>
        <p:spPr>
          <a:xfrm>
            <a:off x="6753100" y="4591251"/>
            <a:ext cx="4827637" cy="1299347"/>
          </a:xfrm>
          <a:prstGeom prst="rect">
            <a:avLst/>
          </a:prstGeo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latin typeface="Arial" panose="020B0604020202020204" pitchFamily="34" charset="0"/>
              </a:defRPr>
            </a:lvl1pPr>
          </a:lstStyle>
          <a:p>
            <a:pPr lvl="0"/>
            <a:r>
              <a:rPr lang="en-US" dirty="0"/>
              <a:t>This data point information and highlight info goes here. </a:t>
            </a:r>
          </a:p>
          <a:p>
            <a:pPr lvl="0"/>
            <a:r>
              <a:rPr lang="en-US" dirty="0"/>
              <a:t>Swap between colors if you have multiple slides.</a:t>
            </a:r>
          </a:p>
        </p:txBody>
      </p:sp>
      <p:sp>
        <p:nvSpPr>
          <p:cNvPr id="10" name="TextBox 9">
            <a:extLst>
              <a:ext uri="{FF2B5EF4-FFF2-40B4-BE49-F238E27FC236}">
                <a16:creationId xmlns:a16="http://schemas.microsoft.com/office/drawing/2014/main" id="{E99E9EA6-6732-9057-A552-A99005FB16EA}"/>
              </a:ext>
            </a:extLst>
          </p:cNvPr>
          <p:cNvSpPr txBox="1"/>
          <p:nvPr userDrawn="1"/>
        </p:nvSpPr>
        <p:spPr>
          <a:xfrm>
            <a:off x="10736020" y="6501384"/>
            <a:ext cx="1183214" cy="230832"/>
          </a:xfrm>
          <a:prstGeom prst="rect">
            <a:avLst/>
          </a:prstGeom>
          <a:noFill/>
        </p:spPr>
        <p:txBody>
          <a:bodyPr wrap="square" rtlCol="0">
            <a:spAutoFit/>
          </a:bodyPr>
          <a:lstStyle/>
          <a:p>
            <a:pPr algn="r"/>
            <a:fld id="{54986A07-DEE7-C747-84E5-27BD9559752E}" type="slidenum">
              <a:rPr lang="en-US" sz="900" smtClean="0">
                <a:solidFill>
                  <a:schemeClr val="bg1"/>
                </a:solidFill>
                <a:latin typeface="Arial" panose="020B0604020202020204" pitchFamily="34" charset="0"/>
              </a:rPr>
              <a:pPr algn="r"/>
              <a:t>‹#›</a:t>
            </a:fld>
            <a:endParaRPr lang="en-US" sz="900" dirty="0">
              <a:solidFill>
                <a:schemeClr val="bg1"/>
              </a:solidFill>
              <a:latin typeface="Arial" panose="020B0604020202020204" pitchFamily="34" charset="0"/>
            </a:endParaRPr>
          </a:p>
        </p:txBody>
      </p:sp>
      <p:pic>
        <p:nvPicPr>
          <p:cNvPr id="11" name="Graphic 10">
            <a:extLst>
              <a:ext uri="{FF2B5EF4-FFF2-40B4-BE49-F238E27FC236}">
                <a16:creationId xmlns:a16="http://schemas.microsoft.com/office/drawing/2014/main" id="{0013DD41-FE9D-287B-15ED-0654290A657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69536" y="6364445"/>
            <a:ext cx="2057394" cy="296767"/>
          </a:xfrm>
          <a:prstGeom prst="rect">
            <a:avLst/>
          </a:prstGeom>
        </p:spPr>
      </p:pic>
    </p:spTree>
    <p:extLst>
      <p:ext uri="{BB962C8B-B14F-4D97-AF65-F5344CB8AC3E}">
        <p14:creationId xmlns:p14="http://schemas.microsoft.com/office/powerpoint/2010/main" val="3346972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ntro-text lef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687DA-7C60-3B99-D88C-C2676D9192D7}"/>
              </a:ext>
            </a:extLst>
          </p:cNvPr>
          <p:cNvSpPr>
            <a:spLocks noGrp="1"/>
          </p:cNvSpPr>
          <p:nvPr>
            <p:ph type="ctrTitle" hasCustomPrompt="1"/>
          </p:nvPr>
        </p:nvSpPr>
        <p:spPr>
          <a:xfrm>
            <a:off x="583953" y="1178522"/>
            <a:ext cx="4109011" cy="585088"/>
          </a:xfrm>
          <a:prstGeom prst="rect">
            <a:avLst/>
          </a:prstGeom>
        </p:spPr>
        <p:txBody>
          <a:bodyPr lIns="0" anchor="b">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sp>
        <p:nvSpPr>
          <p:cNvPr id="7" name="Subtitle 2">
            <a:extLst>
              <a:ext uri="{FF2B5EF4-FFF2-40B4-BE49-F238E27FC236}">
                <a16:creationId xmlns:a16="http://schemas.microsoft.com/office/drawing/2014/main" id="{6E4B65C3-F9AD-E3AB-20BF-33C71E24217C}"/>
              </a:ext>
            </a:extLst>
          </p:cNvPr>
          <p:cNvSpPr>
            <a:spLocks noGrp="1"/>
          </p:cNvSpPr>
          <p:nvPr>
            <p:ph type="subTitle" idx="1" hasCustomPrompt="1"/>
          </p:nvPr>
        </p:nvSpPr>
        <p:spPr>
          <a:xfrm>
            <a:off x="578164" y="1982181"/>
            <a:ext cx="4114800" cy="3544132"/>
          </a:xfrm>
          <a:prstGeom prst="rect">
            <a:avLst/>
          </a:prstGeom>
        </p:spPr>
        <p:txBody>
          <a:bodyPr lIns="0">
            <a:noAutofit/>
          </a:bodyPr>
          <a:lstStyle>
            <a:lvl1pPr marL="0" indent="0" algn="l">
              <a:lnSpc>
                <a:spcPct val="150000"/>
              </a:lnSpc>
              <a:buNone/>
              <a:defRPr sz="12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10">
            <a:extLst>
              <a:ext uri="{FF2B5EF4-FFF2-40B4-BE49-F238E27FC236}">
                <a16:creationId xmlns:a16="http://schemas.microsoft.com/office/drawing/2014/main" id="{C09A6244-A98B-97D0-2DDE-3931EE5B8B92}"/>
              </a:ext>
            </a:extLst>
          </p:cNvPr>
          <p:cNvSpPr>
            <a:spLocks noGrp="1"/>
          </p:cNvSpPr>
          <p:nvPr>
            <p:ph type="pic" sz="quarter" idx="13"/>
          </p:nvPr>
        </p:nvSpPr>
        <p:spPr>
          <a:xfrm>
            <a:off x="5102942" y="393291"/>
            <a:ext cx="7089058" cy="5133022"/>
          </a:xfrm>
          <a:prstGeom prst="rect">
            <a:avLst/>
          </a:prstGeom>
          <a:pattFill prst="pct5">
            <a:fgClr>
              <a:schemeClr val="accent1"/>
            </a:fgClr>
            <a:bgClr>
              <a:schemeClr val="bg1"/>
            </a:bgClr>
          </a:pattFill>
        </p:spPr>
        <p:txBody>
          <a:bodyPr anchor="ctr"/>
          <a:lstStyle>
            <a:lvl1pPr marL="0" indent="0" algn="ctr">
              <a:buNone/>
              <a:defRPr>
                <a:latin typeface="Arial" panose="020B0604020202020204" pitchFamily="34" charset="0"/>
              </a:defRPr>
            </a:lvl1pPr>
          </a:lstStyle>
          <a:p>
            <a:r>
              <a:rPr lang="en-US" dirty="0"/>
              <a:t>Click icon to add picture</a:t>
            </a:r>
          </a:p>
        </p:txBody>
      </p:sp>
      <p:cxnSp>
        <p:nvCxnSpPr>
          <p:cNvPr id="10" name="Straight Connector 9">
            <a:extLst>
              <a:ext uri="{FF2B5EF4-FFF2-40B4-BE49-F238E27FC236}">
                <a16:creationId xmlns:a16="http://schemas.microsoft.com/office/drawing/2014/main" id="{69CA136D-525D-BA4C-512F-BD641632BB7F}"/>
              </a:ext>
            </a:extLst>
          </p:cNvPr>
          <p:cNvCxnSpPr>
            <a:cxnSpLocks/>
          </p:cNvCxnSpPr>
          <p:nvPr userDrawn="1"/>
        </p:nvCxnSpPr>
        <p:spPr>
          <a:xfrm>
            <a:off x="592579" y="1828800"/>
            <a:ext cx="2771699" cy="0"/>
          </a:xfrm>
          <a:prstGeom prst="line">
            <a:avLst/>
          </a:prstGeom>
          <a:ln w="38100" cap="rnd">
            <a:gradFill>
              <a:gsLst>
                <a:gs pos="0">
                  <a:srgbClr val="0F62FE"/>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1730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ro-text righ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D636BF-47B7-FDBD-3246-1BB74B9F7FA1}"/>
              </a:ext>
            </a:extLst>
          </p:cNvPr>
          <p:cNvCxnSpPr>
            <a:cxnSpLocks/>
          </p:cNvCxnSpPr>
          <p:nvPr userDrawn="1"/>
        </p:nvCxnSpPr>
        <p:spPr>
          <a:xfrm>
            <a:off x="7812912" y="2169830"/>
            <a:ext cx="2771699" cy="0"/>
          </a:xfrm>
          <a:prstGeom prst="line">
            <a:avLst/>
          </a:prstGeom>
          <a:ln w="38100" cap="rnd">
            <a:gradFill>
              <a:gsLst>
                <a:gs pos="0">
                  <a:srgbClr val="0F62FE"/>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E4EE6C9-ECA0-BAA4-2906-8FDA225CA39A}"/>
              </a:ext>
            </a:extLst>
          </p:cNvPr>
          <p:cNvSpPr>
            <a:spLocks noGrp="1"/>
          </p:cNvSpPr>
          <p:nvPr>
            <p:ph type="ctrTitle" hasCustomPrompt="1"/>
          </p:nvPr>
        </p:nvSpPr>
        <p:spPr>
          <a:xfrm>
            <a:off x="7812912" y="1371600"/>
            <a:ext cx="3489766" cy="609600"/>
          </a:xfrm>
          <a:prstGeom prst="rect">
            <a:avLst/>
          </a:prstGeom>
        </p:spPr>
        <p:txBody>
          <a:bodyPr lIns="0" anchor="t">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sp>
        <p:nvSpPr>
          <p:cNvPr id="3" name="Subtitle 2">
            <a:extLst>
              <a:ext uri="{FF2B5EF4-FFF2-40B4-BE49-F238E27FC236}">
                <a16:creationId xmlns:a16="http://schemas.microsoft.com/office/drawing/2014/main" id="{85AF0400-86A4-1358-51A2-0B09D738E2A1}"/>
              </a:ext>
            </a:extLst>
          </p:cNvPr>
          <p:cNvSpPr>
            <a:spLocks noGrp="1"/>
          </p:cNvSpPr>
          <p:nvPr>
            <p:ph type="subTitle" idx="1" hasCustomPrompt="1"/>
          </p:nvPr>
        </p:nvSpPr>
        <p:spPr>
          <a:xfrm>
            <a:off x="7812912" y="2442258"/>
            <a:ext cx="3495554" cy="3600307"/>
          </a:xfrm>
          <a:prstGeom prst="rect">
            <a:avLst/>
          </a:prstGeom>
        </p:spPr>
        <p:txBody>
          <a:bodyPr lIns="0">
            <a:noAutofit/>
          </a:bodyPr>
          <a:lstStyle>
            <a:lvl1pPr marL="0" indent="0" algn="l">
              <a:lnSpc>
                <a:spcPct val="150000"/>
              </a:lnSpc>
              <a:buNone/>
              <a:defRPr sz="12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Picture Placeholder 10">
            <a:extLst>
              <a:ext uri="{FF2B5EF4-FFF2-40B4-BE49-F238E27FC236}">
                <a16:creationId xmlns:a16="http://schemas.microsoft.com/office/drawing/2014/main" id="{36AED027-45A6-6DCB-73DC-0513EBB0CB8C}"/>
              </a:ext>
            </a:extLst>
          </p:cNvPr>
          <p:cNvSpPr>
            <a:spLocks noGrp="1"/>
          </p:cNvSpPr>
          <p:nvPr>
            <p:ph type="pic" sz="quarter" idx="13"/>
          </p:nvPr>
        </p:nvSpPr>
        <p:spPr>
          <a:xfrm>
            <a:off x="0" y="461963"/>
            <a:ext cx="7108825" cy="5645150"/>
          </a:xfrm>
          <a:prstGeom prst="rect">
            <a:avLst/>
          </a:prstGeom>
          <a:pattFill prst="pct5">
            <a:fgClr>
              <a:schemeClr val="accent1"/>
            </a:fgClr>
            <a:bgClr>
              <a:schemeClr val="bg1"/>
            </a:bgClr>
          </a:pattFill>
        </p:spPr>
        <p:txBody>
          <a:bodyPr anchor="ctr">
            <a:noAutofit/>
          </a:bodyPr>
          <a:lstStyle>
            <a:lvl1pPr marL="0" indent="0" algn="ctr">
              <a:buNone/>
              <a:defRPr>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61366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Pag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latin typeface="Arial" panose="020B0604020202020204" pitchFamily="34" charset="0"/>
              </a:defRPr>
            </a:lvl1pPr>
          </a:lstStyle>
          <a:p>
            <a:r>
              <a:rPr lang="en-US" dirty="0"/>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latin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sp>
        <p:nvSpPr>
          <p:cNvPr id="7" name="Rectangle 6">
            <a:extLst>
              <a:ext uri="{FF2B5EF4-FFF2-40B4-BE49-F238E27FC236}">
                <a16:creationId xmlns:a16="http://schemas.microsoft.com/office/drawing/2014/main" id="{FDAC204B-4960-2533-1957-CD287BE5D052}"/>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5AE2DD1-4603-BFA7-5E11-4E7AA56A7E8D}"/>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dirty="0">
                <a:solidFill>
                  <a:schemeClr val="bg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bg1">
                    <a:alpha val="50000"/>
                  </a:schemeClr>
                </a:solidFill>
                <a:latin typeface="Arial" panose="020B0604020202020204" pitchFamily="34" charset="0"/>
              </a:rPr>
              <a:t>© Copyright IBM Corporation 2023. IBM, the IBM logo, </a:t>
            </a:r>
            <a:r>
              <a:rPr lang="en-US" sz="500" dirty="0" err="1">
                <a:solidFill>
                  <a:schemeClr val="bg1">
                    <a:alpha val="50000"/>
                  </a:schemeClr>
                </a:solidFill>
                <a:latin typeface="Arial" panose="020B0604020202020204" pitchFamily="34" charset="0"/>
              </a:rPr>
              <a:t>ibm.com</a:t>
            </a:r>
            <a:r>
              <a:rPr lang="en-US" sz="500" dirty="0">
                <a:solidFill>
                  <a:schemeClr val="bg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bg1">
                    <a:alpha val="50000"/>
                  </a:schemeClr>
                </a:solidFill>
                <a:latin typeface="Arial" panose="020B0604020202020204" pitchFamily="34" charset="0"/>
              </a:rPr>
              <a:t>www.ibm.com/legal/copytrade.shtml</a:t>
            </a:r>
            <a:r>
              <a:rPr lang="en-US" sz="500" dirty="0">
                <a:solidFill>
                  <a:schemeClr val="bg1">
                    <a:alpha val="50000"/>
                  </a:schemeClr>
                </a:solidFill>
                <a:latin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C7A42BE-4781-69CC-5026-10F444BA8743}"/>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82604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oterSlide_Dark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6F792EB-2FBA-B6D4-5476-7142AE999E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4096" y="2087743"/>
            <a:ext cx="5391150" cy="1076325"/>
          </a:xfrm>
          <a:prstGeom prst="rect">
            <a:avLst/>
          </a:prstGeom>
        </p:spPr>
      </p:pic>
      <p:sp>
        <p:nvSpPr>
          <p:cNvPr id="5" name="TextBox 4">
            <a:extLst>
              <a:ext uri="{FF2B5EF4-FFF2-40B4-BE49-F238E27FC236}">
                <a16:creationId xmlns:a16="http://schemas.microsoft.com/office/drawing/2014/main" id="{C5808D77-AC7B-D88A-D4CC-A7517C2B6E40}"/>
              </a:ext>
            </a:extLst>
          </p:cNvPr>
          <p:cNvSpPr txBox="1"/>
          <p:nvPr userDrawn="1"/>
        </p:nvSpPr>
        <p:spPr>
          <a:xfrm>
            <a:off x="898765" y="3517603"/>
            <a:ext cx="5391150" cy="646331"/>
          </a:xfrm>
          <a:prstGeom prst="rect">
            <a:avLst/>
          </a:prstGeom>
        </p:spPr>
        <p:txBody>
          <a:bodyPr lIns="0" tIns="0" rIns="0" bIns="0"/>
          <a:lstStyle>
            <a:lvl1pPr indent="0">
              <a:lnSpc>
                <a:spcPct val="100000"/>
              </a:lnSpc>
              <a:spcBef>
                <a:spcPts val="0"/>
              </a:spcBef>
              <a:spcAft>
                <a:spcPts val="500"/>
              </a:spcAft>
              <a:buFontTx/>
              <a:buNone/>
              <a:defRPr sz="20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latin typeface="Arial" panose="020B0604020202020204" pitchFamily="34" charset="0"/>
              </a:rPr>
              <a:t>rocketsoftware.com</a:t>
            </a:r>
          </a:p>
          <a:p>
            <a:pPr lvl="0"/>
            <a:r>
              <a:rPr lang="en-US" dirty="0">
                <a:latin typeface="Arial" panose="020B0604020202020204" pitchFamily="34" charset="0"/>
              </a:rPr>
              <a:t>zconcierge@rocketsoftware.com</a:t>
            </a:r>
          </a:p>
        </p:txBody>
      </p:sp>
      <p:pic>
        <p:nvPicPr>
          <p:cNvPr id="3" name="Graphic 2">
            <a:extLst>
              <a:ext uri="{FF2B5EF4-FFF2-40B4-BE49-F238E27FC236}">
                <a16:creationId xmlns:a16="http://schemas.microsoft.com/office/drawing/2014/main" id="{E012BE5B-164C-3339-F462-5C4C2327C004}"/>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96169" y="4926316"/>
            <a:ext cx="4092470" cy="590313"/>
          </a:xfrm>
          <a:prstGeom prst="rect">
            <a:avLst/>
          </a:prstGeom>
        </p:spPr>
      </p:pic>
      <p:sp>
        <p:nvSpPr>
          <p:cNvPr id="9" name="Rectangle 8">
            <a:extLst>
              <a:ext uri="{FF2B5EF4-FFF2-40B4-BE49-F238E27FC236}">
                <a16:creationId xmlns:a16="http://schemas.microsoft.com/office/drawing/2014/main" id="{B8B9552B-AA82-06DC-5389-6B3A865E46C0}"/>
              </a:ext>
            </a:extLst>
          </p:cNvPr>
          <p:cNvSpPr/>
          <p:nvPr userDrawn="1"/>
        </p:nvSpPr>
        <p:spPr>
          <a:xfrm>
            <a:off x="0" y="6685724"/>
            <a:ext cx="12192000" cy="172276"/>
          </a:xfrm>
          <a:prstGeom prst="rect">
            <a:avLst/>
          </a:prstGeom>
          <a:gradFill>
            <a:gsLst>
              <a:gs pos="10000">
                <a:srgbClr val="0F62FE"/>
              </a:gs>
              <a:gs pos="90000">
                <a:schemeClr val="accent1"/>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AEE68003-5E0F-D099-3585-D1D650BD2AA6}"/>
              </a:ext>
            </a:extLst>
          </p:cNvPr>
          <p:cNvSpPr txBox="1"/>
          <p:nvPr userDrawn="1"/>
        </p:nvSpPr>
        <p:spPr>
          <a:xfrm>
            <a:off x="660490" y="6097491"/>
            <a:ext cx="6350811" cy="307777"/>
          </a:xfrm>
          <a:prstGeom prst="rect">
            <a:avLst/>
          </a:prstGeom>
          <a:noFill/>
        </p:spPr>
        <p:txBody>
          <a:bodyPr wrap="square" tIns="0" bIns="0" rtlCol="0" anchor="ctr" anchorCtr="0">
            <a:spAutoFit/>
          </a:bodyPr>
          <a:lstStyle/>
          <a:p>
            <a:r>
              <a:rPr lang="en-US" sz="500" i="1" dirty="0">
                <a:solidFill>
                  <a:schemeClr val="bg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bg1">
                    <a:alpha val="50000"/>
                  </a:schemeClr>
                </a:solidFill>
                <a:latin typeface="Arial" panose="020B0604020202020204" pitchFamily="34" charset="0"/>
              </a:rPr>
              <a:t>© Copyright IBM Corporation 2023. IBM, the IBM logo, </a:t>
            </a:r>
            <a:r>
              <a:rPr lang="en-US" sz="500" dirty="0" err="1">
                <a:solidFill>
                  <a:schemeClr val="bg1">
                    <a:alpha val="50000"/>
                  </a:schemeClr>
                </a:solidFill>
                <a:latin typeface="Arial" panose="020B0604020202020204" pitchFamily="34" charset="0"/>
              </a:rPr>
              <a:t>ibm.com</a:t>
            </a:r>
            <a:r>
              <a:rPr lang="en-US" sz="500" dirty="0">
                <a:solidFill>
                  <a:schemeClr val="bg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bg1">
                    <a:alpha val="50000"/>
                  </a:schemeClr>
                </a:solidFill>
                <a:latin typeface="Arial" panose="020B0604020202020204" pitchFamily="34" charset="0"/>
              </a:rPr>
              <a:t>www.ibm.com/legal/copytrade.shtml</a:t>
            </a:r>
            <a:r>
              <a:rPr lang="en-US" sz="500" dirty="0">
                <a:solidFill>
                  <a:schemeClr val="bg1">
                    <a:alpha val="50000"/>
                  </a:schemeClr>
                </a:solidFill>
                <a:latin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559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ooterSlide_White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6F792EB-2FBA-B6D4-5476-7142AE999E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4096" y="2087743"/>
            <a:ext cx="5391150" cy="1076325"/>
          </a:xfrm>
          <a:prstGeom prst="rect">
            <a:avLst/>
          </a:prstGeom>
        </p:spPr>
      </p:pic>
      <p:sp>
        <p:nvSpPr>
          <p:cNvPr id="3" name="TextBox 2">
            <a:extLst>
              <a:ext uri="{FF2B5EF4-FFF2-40B4-BE49-F238E27FC236}">
                <a16:creationId xmlns:a16="http://schemas.microsoft.com/office/drawing/2014/main" id="{7C6D359E-FEF3-BB5E-70AF-0D52BE8B1DEA}"/>
              </a:ext>
            </a:extLst>
          </p:cNvPr>
          <p:cNvSpPr txBox="1"/>
          <p:nvPr userDrawn="1"/>
        </p:nvSpPr>
        <p:spPr>
          <a:xfrm>
            <a:off x="898765" y="3517603"/>
            <a:ext cx="5391150" cy="772006"/>
          </a:xfrm>
          <a:prstGeom prst="rect">
            <a:avLst/>
          </a:prstGeom>
        </p:spPr>
        <p:txBody>
          <a:bodyPr lIns="0" tIns="0" rIns="0" bIns="0"/>
          <a:lstStyle>
            <a:lvl1pPr indent="0">
              <a:lnSpc>
                <a:spcPct val="100000"/>
              </a:lnSpc>
              <a:spcBef>
                <a:spcPts val="0"/>
              </a:spcBef>
              <a:spcAft>
                <a:spcPts val="500"/>
              </a:spcAft>
              <a:buFontTx/>
              <a:buNone/>
              <a:defRPr sz="20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chemeClr val="tx1"/>
                </a:solidFill>
                <a:latin typeface="Arial" panose="020B0604020202020204" pitchFamily="34" charset="0"/>
              </a:rPr>
              <a:t>rocketsoftware.com</a:t>
            </a:r>
          </a:p>
          <a:p>
            <a:pPr lvl="0"/>
            <a:r>
              <a:rPr lang="en-US" dirty="0">
                <a:solidFill>
                  <a:schemeClr val="tx1"/>
                </a:solidFill>
                <a:latin typeface="Arial" panose="020B0604020202020204" pitchFamily="34" charset="0"/>
              </a:rPr>
              <a:t>zconcierge@rocketsoftware.com</a:t>
            </a:r>
          </a:p>
        </p:txBody>
      </p:sp>
      <p:sp>
        <p:nvSpPr>
          <p:cNvPr id="5" name="Rectangle 4">
            <a:extLst>
              <a:ext uri="{FF2B5EF4-FFF2-40B4-BE49-F238E27FC236}">
                <a16:creationId xmlns:a16="http://schemas.microsoft.com/office/drawing/2014/main" id="{4F11AD3D-970F-B053-8743-A579446022D2}"/>
              </a:ext>
            </a:extLst>
          </p:cNvPr>
          <p:cNvSpPr/>
          <p:nvPr userDrawn="1"/>
        </p:nvSpPr>
        <p:spPr>
          <a:xfrm>
            <a:off x="0" y="6685724"/>
            <a:ext cx="12192000" cy="172276"/>
          </a:xfrm>
          <a:prstGeom prst="rect">
            <a:avLst/>
          </a:prstGeom>
          <a:gradFill>
            <a:gsLst>
              <a:gs pos="10000">
                <a:srgbClr val="0F62FE"/>
              </a:gs>
              <a:gs pos="90000">
                <a:schemeClr val="accent1"/>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92567696-06B9-AE45-D0CB-1A7D87B7316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96175" y="4926316"/>
            <a:ext cx="4092458" cy="590313"/>
          </a:xfrm>
          <a:prstGeom prst="rect">
            <a:avLst/>
          </a:prstGeom>
        </p:spPr>
      </p:pic>
      <p:sp>
        <p:nvSpPr>
          <p:cNvPr id="10" name="TextBox 9">
            <a:extLst>
              <a:ext uri="{FF2B5EF4-FFF2-40B4-BE49-F238E27FC236}">
                <a16:creationId xmlns:a16="http://schemas.microsoft.com/office/drawing/2014/main" id="{F03CC1A1-1767-5480-33BF-EA6897F89C13}"/>
              </a:ext>
            </a:extLst>
          </p:cNvPr>
          <p:cNvSpPr txBox="1"/>
          <p:nvPr userDrawn="1"/>
        </p:nvSpPr>
        <p:spPr>
          <a:xfrm>
            <a:off x="660490" y="6097491"/>
            <a:ext cx="6350811" cy="307777"/>
          </a:xfrm>
          <a:prstGeom prst="rect">
            <a:avLst/>
          </a:prstGeom>
          <a:noFill/>
        </p:spPr>
        <p:txBody>
          <a:bodyPr wrap="square" tIns="0" bIns="0" rtlCol="0" anchor="ctr" anchorCtr="0">
            <a:spAutoFit/>
          </a:bodyPr>
          <a:lstStyle/>
          <a:p>
            <a:r>
              <a:rPr lang="en-US" sz="500" i="1" dirty="0">
                <a:solidFill>
                  <a:schemeClr val="tx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tx1">
                    <a:alpha val="50000"/>
                  </a:schemeClr>
                </a:solidFill>
                <a:latin typeface="Arial" panose="020B0604020202020204" pitchFamily="34" charset="0"/>
              </a:rPr>
              <a:t>© Copyright IBM Corporation 2023. IBM, the IBM logo, </a:t>
            </a:r>
            <a:r>
              <a:rPr lang="en-US" sz="500" dirty="0" err="1">
                <a:solidFill>
                  <a:schemeClr val="tx1">
                    <a:alpha val="50000"/>
                  </a:schemeClr>
                </a:solidFill>
                <a:latin typeface="Arial" panose="020B0604020202020204" pitchFamily="34" charset="0"/>
              </a:rPr>
              <a:t>ibm.com</a:t>
            </a:r>
            <a:r>
              <a:rPr lang="en-US" sz="500" dirty="0">
                <a:solidFill>
                  <a:schemeClr val="tx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tx1">
                    <a:alpha val="50000"/>
                  </a:schemeClr>
                </a:solidFill>
                <a:latin typeface="Arial" panose="020B0604020202020204" pitchFamily="34" charset="0"/>
              </a:rPr>
              <a:t>www.ibm.com/legal/copytrade.shtml</a:t>
            </a:r>
            <a:r>
              <a:rPr lang="en-US" sz="500" dirty="0">
                <a:solidFill>
                  <a:schemeClr val="tx1">
                    <a:alpha val="50000"/>
                  </a:schemeClr>
                </a:solidFill>
                <a:latin typeface="Arial" panose="020B0604020202020204" pitchFamily="34" charset="0"/>
              </a:rPr>
              <a:t>.</a:t>
            </a:r>
            <a:endParaRPr lang="en-US" sz="800" dirty="0">
              <a:solidFill>
                <a:schemeClr val="tx1">
                  <a:alpha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01331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Pag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B93311E3-CA4D-55AD-6B98-39983C6BFD1A}"/>
              </a:ext>
            </a:extLst>
          </p:cNvPr>
          <p:cNvPicPr>
            <a:picLocks noChangeAspect="1"/>
          </p:cNvPicPr>
          <p:nvPr/>
        </p:nvPicPr>
        <p:blipFill>
          <a:blip r:embed="rId3"/>
          <a:stretch>
            <a:fillRect/>
          </a:stretch>
        </p:blipFill>
        <p:spPr>
          <a:xfrm>
            <a:off x="576474" y="5634066"/>
            <a:ext cx="2843110" cy="459044"/>
          </a:xfrm>
          <a:prstGeom prst="rect">
            <a:avLst/>
          </a:prstGeom>
        </p:spPr>
      </p:pic>
      <p:pic>
        <p:nvPicPr>
          <p:cNvPr id="9" name="Picture 8" descr="Icon&#10;&#10;Description automatically generated">
            <a:extLst>
              <a:ext uri="{FF2B5EF4-FFF2-40B4-BE49-F238E27FC236}">
                <a16:creationId xmlns:a16="http://schemas.microsoft.com/office/drawing/2014/main" id="{7EA3B0B5-B3A8-5EBE-67ED-FD8D23F75318}"/>
              </a:ext>
            </a:extLst>
          </p:cNvPr>
          <p:cNvPicPr>
            <a:picLocks noChangeAspect="1"/>
          </p:cNvPicPr>
          <p:nvPr userDrawn="1"/>
        </p:nvPicPr>
        <p:blipFill>
          <a:blip r:embed="rId4"/>
          <a:stretch>
            <a:fillRect/>
          </a:stretch>
        </p:blipFill>
        <p:spPr>
          <a:xfrm>
            <a:off x="7329425" y="1282389"/>
            <a:ext cx="4081347" cy="4081347"/>
          </a:xfrm>
          <a:prstGeom prst="rect">
            <a:avLst/>
          </a:prstGeom>
        </p:spPr>
      </p:pic>
      <p:sp>
        <p:nvSpPr>
          <p:cNvPr id="5" name="Title Placeholder 1">
            <a:extLst>
              <a:ext uri="{FF2B5EF4-FFF2-40B4-BE49-F238E27FC236}">
                <a16:creationId xmlns:a16="http://schemas.microsoft.com/office/drawing/2014/main" id="{7DA5D525-E230-C640-E71C-DAE3EBA4011C}"/>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dirty="0"/>
              <a:t>Presentation title goes here</a:t>
            </a:r>
          </a:p>
        </p:txBody>
      </p:sp>
      <p:sp>
        <p:nvSpPr>
          <p:cNvPr id="11" name="Slide Number Placeholder 5">
            <a:extLst>
              <a:ext uri="{FF2B5EF4-FFF2-40B4-BE49-F238E27FC236}">
                <a16:creationId xmlns:a16="http://schemas.microsoft.com/office/drawing/2014/main" id="{D40E42A0-3D45-8587-1A6E-BE7DF9E14144}"/>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sp>
        <p:nvSpPr>
          <p:cNvPr id="2" name="Text Placeholder 2">
            <a:extLst>
              <a:ext uri="{FF2B5EF4-FFF2-40B4-BE49-F238E27FC236}">
                <a16:creationId xmlns:a16="http://schemas.microsoft.com/office/drawing/2014/main" id="{9DCDBB9D-5751-3F20-7305-4B197D61D081}"/>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pic>
        <p:nvPicPr>
          <p:cNvPr id="3" name="Picture 2" descr="A picture containing text, clipart&#10;&#10;Description automatically generated">
            <a:extLst>
              <a:ext uri="{FF2B5EF4-FFF2-40B4-BE49-F238E27FC236}">
                <a16:creationId xmlns:a16="http://schemas.microsoft.com/office/drawing/2014/main" id="{EB66091B-77FE-FC19-914B-AB55A72099AE}"/>
              </a:ext>
            </a:extLst>
          </p:cNvPr>
          <p:cNvPicPr>
            <a:picLocks noChangeAspect="1"/>
          </p:cNvPicPr>
          <p:nvPr userDrawn="1"/>
        </p:nvPicPr>
        <p:blipFill>
          <a:blip r:embed="rId3"/>
          <a:stretch>
            <a:fillRect/>
          </a:stretch>
        </p:blipFill>
        <p:spPr>
          <a:xfrm>
            <a:off x="576474" y="5634066"/>
            <a:ext cx="2843110" cy="459044"/>
          </a:xfrm>
          <a:prstGeom prst="rect">
            <a:avLst/>
          </a:prstGeom>
        </p:spPr>
      </p:pic>
    </p:spTree>
    <p:extLst>
      <p:ext uri="{BB962C8B-B14F-4D97-AF65-F5344CB8AC3E}">
        <p14:creationId xmlns:p14="http://schemas.microsoft.com/office/powerpoint/2010/main" val="277037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Page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4" name="Picture 13" descr="Shape&#10;&#10;Description automatically generated with medium confidence">
            <a:extLst>
              <a:ext uri="{FF2B5EF4-FFF2-40B4-BE49-F238E27FC236}">
                <a16:creationId xmlns:a16="http://schemas.microsoft.com/office/drawing/2014/main" id="{1E1FA847-09B4-48C7-625E-FEFBBB883779}"/>
              </a:ext>
            </a:extLst>
          </p:cNvPr>
          <p:cNvPicPr>
            <a:picLocks noChangeAspect="1"/>
          </p:cNvPicPr>
          <p:nvPr/>
        </p:nvPicPr>
        <p:blipFill>
          <a:blip r:embed="rId3"/>
          <a:stretch>
            <a:fillRect/>
          </a:stretch>
        </p:blipFill>
        <p:spPr>
          <a:xfrm>
            <a:off x="576474" y="5623210"/>
            <a:ext cx="2590800" cy="469900"/>
          </a:xfrm>
          <a:prstGeom prst="rect">
            <a:avLst/>
          </a:prstGeom>
        </p:spPr>
      </p:pic>
      <p:sp>
        <p:nvSpPr>
          <p:cNvPr id="2" name="Title Placeholder 1">
            <a:extLst>
              <a:ext uri="{FF2B5EF4-FFF2-40B4-BE49-F238E27FC236}">
                <a16:creationId xmlns:a16="http://schemas.microsoft.com/office/drawing/2014/main" id="{3CCEDF8D-ECC8-B228-852D-F275E7AB160B}"/>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tx1"/>
                </a:solidFill>
              </a:defRPr>
            </a:lvl1pPr>
          </a:lstStyle>
          <a:p>
            <a:r>
              <a:rPr lang="en-US" dirty="0"/>
              <a:t>Presentation title goes here</a:t>
            </a:r>
          </a:p>
        </p:txBody>
      </p:sp>
      <p:sp>
        <p:nvSpPr>
          <p:cNvPr id="3" name="Text Placeholder 2">
            <a:extLst>
              <a:ext uri="{FF2B5EF4-FFF2-40B4-BE49-F238E27FC236}">
                <a16:creationId xmlns:a16="http://schemas.microsoft.com/office/drawing/2014/main" id="{9DA510A7-35FC-2882-61E3-410DBD16AD53}"/>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sp>
        <p:nvSpPr>
          <p:cNvPr id="5" name="Slide Number Placeholder 5">
            <a:extLst>
              <a:ext uri="{FF2B5EF4-FFF2-40B4-BE49-F238E27FC236}">
                <a16:creationId xmlns:a16="http://schemas.microsoft.com/office/drawing/2014/main" id="{105EB488-5EC8-F211-D6BD-9EB72F39108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8" name="Picture 7" descr="Shape&#10;&#10;Description automatically generated with medium confidence">
            <a:extLst>
              <a:ext uri="{FF2B5EF4-FFF2-40B4-BE49-F238E27FC236}">
                <a16:creationId xmlns:a16="http://schemas.microsoft.com/office/drawing/2014/main" id="{3AFDE3F2-2864-CB87-DE19-4CAEFEE8EFFE}"/>
              </a:ext>
            </a:extLst>
          </p:cNvPr>
          <p:cNvPicPr>
            <a:picLocks noChangeAspect="1"/>
          </p:cNvPicPr>
          <p:nvPr userDrawn="1"/>
        </p:nvPicPr>
        <p:blipFill>
          <a:blip r:embed="rId3"/>
          <a:stretch>
            <a:fillRect/>
          </a:stretch>
        </p:blipFill>
        <p:spPr>
          <a:xfrm>
            <a:off x="576474" y="5623210"/>
            <a:ext cx="2590800" cy="469900"/>
          </a:xfrm>
          <a:prstGeom prst="rect">
            <a:avLst/>
          </a:prstGeom>
        </p:spPr>
      </p:pic>
      <p:pic>
        <p:nvPicPr>
          <p:cNvPr id="4" name="Picture 3" descr="Icon&#10;&#10;Description automatically generated">
            <a:extLst>
              <a:ext uri="{FF2B5EF4-FFF2-40B4-BE49-F238E27FC236}">
                <a16:creationId xmlns:a16="http://schemas.microsoft.com/office/drawing/2014/main" id="{F3EB0CEC-6EFF-6E89-9AB3-F164784F461A}"/>
              </a:ext>
            </a:extLst>
          </p:cNvPr>
          <p:cNvPicPr>
            <a:picLocks noChangeAspect="1"/>
          </p:cNvPicPr>
          <p:nvPr userDrawn="1"/>
        </p:nvPicPr>
        <p:blipFill>
          <a:blip r:embed="rId4"/>
          <a:stretch>
            <a:fillRect/>
          </a:stretch>
        </p:blipFill>
        <p:spPr>
          <a:xfrm>
            <a:off x="7329425" y="1282389"/>
            <a:ext cx="4081347" cy="4081347"/>
          </a:xfrm>
          <a:prstGeom prst="rect">
            <a:avLst/>
          </a:prstGeom>
        </p:spPr>
      </p:pic>
    </p:spTree>
    <p:extLst>
      <p:ext uri="{BB962C8B-B14F-4D97-AF65-F5344CB8AC3E}">
        <p14:creationId xmlns:p14="http://schemas.microsoft.com/office/powerpoint/2010/main" val="64793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genda Purpl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AA4F78E-A7B0-8656-C176-F1820629CD12}"/>
              </a:ext>
            </a:extLst>
          </p:cNvPr>
          <p:cNvSpPr>
            <a:spLocks noGrp="1"/>
          </p:cNvSpPr>
          <p:nvPr>
            <p:ph type="body" sz="quarter" idx="10" hasCustomPrompt="1"/>
          </p:nvPr>
        </p:nvSpPr>
        <p:spPr>
          <a:xfrm>
            <a:off x="587700" y="2456045"/>
            <a:ext cx="9891867" cy="3059112"/>
          </a:xfrm>
        </p:spPr>
        <p:txBody>
          <a:bodyPr lIns="0">
            <a:noAutofit/>
          </a:bodyPr>
          <a:lstStyle>
            <a:lvl1pPr marL="0" indent="0">
              <a:lnSpc>
                <a:spcPct val="150000"/>
              </a:lnSpc>
              <a:buFont typeface="+mj-lt"/>
              <a:buNone/>
              <a:tabLst>
                <a:tab pos="455613" algn="l"/>
              </a:tabLst>
              <a:defRPr sz="1600">
                <a:solidFill>
                  <a:schemeClr val="bg1"/>
                </a:solidFill>
              </a:defRPr>
            </a:lvl1pPr>
            <a:lvl2pPr marL="457200" indent="0">
              <a:buNone/>
              <a:defRPr/>
            </a:lvl2pPr>
          </a:lstStyle>
          <a:p>
            <a:r>
              <a:rPr lang="en-US" dirty="0"/>
              <a:t>1	List your agenda item here. Put your description here.</a:t>
            </a:r>
          </a:p>
          <a:p>
            <a:r>
              <a:rPr lang="en-US" dirty="0"/>
              <a:t>2	List your agenda item here</a:t>
            </a:r>
          </a:p>
          <a:p>
            <a:r>
              <a:rPr lang="en-US" dirty="0"/>
              <a:t>3	List your agenda item here</a:t>
            </a:r>
          </a:p>
          <a:p>
            <a:r>
              <a:rPr lang="en-US" dirty="0"/>
              <a:t>4	List your agenda item here</a:t>
            </a:r>
          </a:p>
          <a:p>
            <a:r>
              <a:rPr lang="en-US" dirty="0"/>
              <a:t>5	List your agenda item here</a:t>
            </a:r>
          </a:p>
          <a:p>
            <a:r>
              <a:rPr lang="en-US" dirty="0"/>
              <a:t>6	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sp>
        <p:nvSpPr>
          <p:cNvPr id="2" name="Title 1">
            <a:extLst>
              <a:ext uri="{FF2B5EF4-FFF2-40B4-BE49-F238E27FC236}">
                <a16:creationId xmlns:a16="http://schemas.microsoft.com/office/drawing/2014/main" id="{5F8CE788-E082-EC05-6C10-BA98FAA31E1A}"/>
              </a:ext>
            </a:extLst>
          </p:cNvPr>
          <p:cNvSpPr txBox="1">
            <a:spLocks/>
          </p:cNvSpPr>
          <p:nvPr userDrawn="1"/>
        </p:nvSpPr>
        <p:spPr>
          <a:xfrm>
            <a:off x="604326" y="391278"/>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rPr>
              <a:t>Agenda</a:t>
            </a:r>
          </a:p>
        </p:txBody>
      </p:sp>
      <p:pic>
        <p:nvPicPr>
          <p:cNvPr id="6" name="Graphic 5">
            <a:extLst>
              <a:ext uri="{FF2B5EF4-FFF2-40B4-BE49-F238E27FC236}">
                <a16:creationId xmlns:a16="http://schemas.microsoft.com/office/drawing/2014/main" id="{B00601AF-3AA4-2108-042B-8600B26A98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16057718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3" name="Title 1">
            <a:extLst>
              <a:ext uri="{FF2B5EF4-FFF2-40B4-BE49-F238E27FC236}">
                <a16:creationId xmlns:a16="http://schemas.microsoft.com/office/drawing/2014/main" id="{B5D17933-84CA-34A4-6975-EF850F21008D}"/>
              </a:ext>
            </a:extLst>
          </p:cNvPr>
          <p:cNvSpPr txBox="1">
            <a:spLocks/>
          </p:cNvSpPr>
          <p:nvPr userDrawn="1"/>
        </p:nvSpPr>
        <p:spPr>
          <a:xfrm>
            <a:off x="604326" y="381000"/>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rPr>
              <a:t>Agenda</a:t>
            </a:r>
          </a:p>
        </p:txBody>
      </p:sp>
      <p:sp>
        <p:nvSpPr>
          <p:cNvPr id="6" name="Text Placeholder 16">
            <a:extLst>
              <a:ext uri="{FF2B5EF4-FFF2-40B4-BE49-F238E27FC236}">
                <a16:creationId xmlns:a16="http://schemas.microsoft.com/office/drawing/2014/main" id="{C91AF7E2-5E20-8363-35F9-0C6C6532DE86}"/>
              </a:ext>
            </a:extLst>
          </p:cNvPr>
          <p:cNvSpPr>
            <a:spLocks noGrp="1"/>
          </p:cNvSpPr>
          <p:nvPr>
            <p:ph type="body" sz="quarter" idx="10" hasCustomPrompt="1"/>
          </p:nvPr>
        </p:nvSpPr>
        <p:spPr>
          <a:xfrm>
            <a:off x="587700" y="2456045"/>
            <a:ext cx="9891867" cy="3059112"/>
          </a:xfrm>
        </p:spPr>
        <p:txBody>
          <a:bodyPr lIns="0">
            <a:noAutofit/>
          </a:bodyPr>
          <a:lstStyle>
            <a:lvl1pPr marL="0" indent="0">
              <a:lnSpc>
                <a:spcPct val="150000"/>
              </a:lnSpc>
              <a:buClr>
                <a:schemeClr val="tx1"/>
              </a:buClr>
              <a:buFontTx/>
              <a:buNone/>
              <a:tabLst>
                <a:tab pos="395288" algn="l"/>
              </a:tabLst>
              <a:defRPr sz="1600">
                <a:solidFill>
                  <a:schemeClr val="tx1"/>
                </a:solidFill>
              </a:defRPr>
            </a:lvl1pPr>
          </a:lstStyle>
          <a:p>
            <a:r>
              <a:rPr lang="en-US" dirty="0"/>
              <a:t>01	List your agenda item here. Put your description here.</a:t>
            </a:r>
          </a:p>
          <a:p>
            <a:r>
              <a:rPr lang="en-US" dirty="0"/>
              <a:t>02	List your agenda item here</a:t>
            </a:r>
          </a:p>
          <a:p>
            <a:r>
              <a:rPr lang="en-US" dirty="0"/>
              <a:t>03	List your agenda item here</a:t>
            </a:r>
          </a:p>
          <a:p>
            <a:r>
              <a:rPr lang="en-US" dirty="0"/>
              <a:t>04	List your agenda item here</a:t>
            </a:r>
          </a:p>
          <a:p>
            <a:r>
              <a:rPr lang="en-US" dirty="0"/>
              <a:t>05	List your agenda item here</a:t>
            </a:r>
          </a:p>
          <a:p>
            <a:r>
              <a:rPr lang="en-US" dirty="0"/>
              <a:t>06	List your agenda item here</a:t>
            </a:r>
          </a:p>
        </p:txBody>
      </p:sp>
    </p:spTree>
    <p:extLst>
      <p:ext uri="{BB962C8B-B14F-4D97-AF65-F5344CB8AC3E}">
        <p14:creationId xmlns:p14="http://schemas.microsoft.com/office/powerpoint/2010/main" val="25314694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genda Detaile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81AE44-77B6-9D52-C02F-DCC97B11E0F6}"/>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rPr>
              <a:t>Agenda</a:t>
            </a:r>
          </a:p>
        </p:txBody>
      </p:sp>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dirty="0"/>
              <a:t>Comments</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bg1"/>
                </a:solidFill>
              </a:defRPr>
            </a:lvl1pPr>
          </a:lstStyle>
          <a:p>
            <a:r>
              <a:rPr lang="en-US" dirty="0"/>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bg1"/>
                </a:solidFill>
              </a:defRPr>
            </a:lvl1pPr>
          </a:lstStyle>
          <a:p>
            <a:r>
              <a:rPr lang="en-US" dirty="0"/>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bg1"/>
                </a:solidFill>
              </a:defRPr>
            </a:lvl1pPr>
          </a:lstStyle>
          <a:p>
            <a:r>
              <a:rPr lang="en-US" dirty="0"/>
              <a:t>3</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Agenda item</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dirty="0"/>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dirty="0"/>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dirty="0"/>
              <a:t>6</a:t>
            </a:r>
          </a:p>
        </p:txBody>
      </p:sp>
      <p:sp>
        <p:nvSpPr>
          <p:cNvPr id="6" name="Text Placeholder 10">
            <a:extLst>
              <a:ext uri="{FF2B5EF4-FFF2-40B4-BE49-F238E27FC236}">
                <a16:creationId xmlns:a16="http://schemas.microsoft.com/office/drawing/2014/main" id="{70DAAEFC-05F8-299F-3EF6-8BBD0411D504}"/>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Time</a:t>
            </a:r>
          </a:p>
        </p:txBody>
      </p:sp>
      <p:pic>
        <p:nvPicPr>
          <p:cNvPr id="7" name="Graphic 6">
            <a:extLst>
              <a:ext uri="{FF2B5EF4-FFF2-40B4-BE49-F238E27FC236}">
                <a16:creationId xmlns:a16="http://schemas.microsoft.com/office/drawing/2014/main" id="{1D0A3DFB-039E-96A1-2914-86F91B7128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2" name="Text Placeholder 10">
            <a:extLst>
              <a:ext uri="{FF2B5EF4-FFF2-40B4-BE49-F238E27FC236}">
                <a16:creationId xmlns:a16="http://schemas.microsoft.com/office/drawing/2014/main" id="{F2948828-E6D2-7F4E-4739-492AD719AC57}"/>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Owner</a:t>
            </a:r>
          </a:p>
        </p:txBody>
      </p:sp>
      <p:sp>
        <p:nvSpPr>
          <p:cNvPr id="23" name="Text Placeholder 10">
            <a:extLst>
              <a:ext uri="{FF2B5EF4-FFF2-40B4-BE49-F238E27FC236}">
                <a16:creationId xmlns:a16="http://schemas.microsoft.com/office/drawing/2014/main" id="{96400C29-58B8-504A-F1C5-C93CB4D079EF}"/>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dirty="0"/>
              <a:t>Comments</a:t>
            </a:r>
          </a:p>
        </p:txBody>
      </p:sp>
      <p:sp>
        <p:nvSpPr>
          <p:cNvPr id="24" name="Text Placeholder 10">
            <a:extLst>
              <a:ext uri="{FF2B5EF4-FFF2-40B4-BE49-F238E27FC236}">
                <a16:creationId xmlns:a16="http://schemas.microsoft.com/office/drawing/2014/main" id="{067C5A0B-BFEB-14B2-43E4-140CB85ADAC8}"/>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Agenda item</a:t>
            </a:r>
          </a:p>
        </p:txBody>
      </p:sp>
      <p:sp>
        <p:nvSpPr>
          <p:cNvPr id="25" name="Text Placeholder 10">
            <a:extLst>
              <a:ext uri="{FF2B5EF4-FFF2-40B4-BE49-F238E27FC236}">
                <a16:creationId xmlns:a16="http://schemas.microsoft.com/office/drawing/2014/main" id="{EC2DAE99-4D46-A0CD-D16E-979CE336EE88}"/>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Time</a:t>
            </a:r>
          </a:p>
        </p:txBody>
      </p:sp>
      <p:sp>
        <p:nvSpPr>
          <p:cNvPr id="26" name="Text Placeholder 10">
            <a:extLst>
              <a:ext uri="{FF2B5EF4-FFF2-40B4-BE49-F238E27FC236}">
                <a16:creationId xmlns:a16="http://schemas.microsoft.com/office/drawing/2014/main" id="{580820B5-813A-0D39-F76D-98E6AFC67E05}"/>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Owner</a:t>
            </a:r>
          </a:p>
        </p:txBody>
      </p:sp>
      <p:sp>
        <p:nvSpPr>
          <p:cNvPr id="27" name="Text Placeholder 10">
            <a:extLst>
              <a:ext uri="{FF2B5EF4-FFF2-40B4-BE49-F238E27FC236}">
                <a16:creationId xmlns:a16="http://schemas.microsoft.com/office/drawing/2014/main" id="{F309C763-AD88-8191-CB0F-59ABB52DD595}"/>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dirty="0"/>
              <a:t>Comments</a:t>
            </a:r>
          </a:p>
        </p:txBody>
      </p:sp>
      <p:sp>
        <p:nvSpPr>
          <p:cNvPr id="28" name="Text Placeholder 10">
            <a:extLst>
              <a:ext uri="{FF2B5EF4-FFF2-40B4-BE49-F238E27FC236}">
                <a16:creationId xmlns:a16="http://schemas.microsoft.com/office/drawing/2014/main" id="{54345E4E-B15F-FE2A-86F9-0CBA1BFB2321}"/>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Agenda item</a:t>
            </a:r>
          </a:p>
        </p:txBody>
      </p:sp>
      <p:sp>
        <p:nvSpPr>
          <p:cNvPr id="29" name="Text Placeholder 10">
            <a:extLst>
              <a:ext uri="{FF2B5EF4-FFF2-40B4-BE49-F238E27FC236}">
                <a16:creationId xmlns:a16="http://schemas.microsoft.com/office/drawing/2014/main" id="{7535DDBC-00E8-5181-65EE-A291E1279E2F}"/>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Time</a:t>
            </a:r>
          </a:p>
        </p:txBody>
      </p:sp>
      <p:sp>
        <p:nvSpPr>
          <p:cNvPr id="30" name="Text Placeholder 10">
            <a:extLst>
              <a:ext uri="{FF2B5EF4-FFF2-40B4-BE49-F238E27FC236}">
                <a16:creationId xmlns:a16="http://schemas.microsoft.com/office/drawing/2014/main" id="{5F0BA39B-0C00-49F9-EEA4-0F3C7B21D622}"/>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Owner</a:t>
            </a:r>
          </a:p>
        </p:txBody>
      </p:sp>
      <p:sp>
        <p:nvSpPr>
          <p:cNvPr id="31" name="Text Placeholder 10">
            <a:extLst>
              <a:ext uri="{FF2B5EF4-FFF2-40B4-BE49-F238E27FC236}">
                <a16:creationId xmlns:a16="http://schemas.microsoft.com/office/drawing/2014/main" id="{BA31BCC0-2807-0F96-19C8-EC01B621114F}"/>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dirty="0"/>
              <a:t>Comments</a:t>
            </a:r>
          </a:p>
        </p:txBody>
      </p:sp>
      <p:sp>
        <p:nvSpPr>
          <p:cNvPr id="32" name="Text Placeholder 10">
            <a:extLst>
              <a:ext uri="{FF2B5EF4-FFF2-40B4-BE49-F238E27FC236}">
                <a16:creationId xmlns:a16="http://schemas.microsoft.com/office/drawing/2014/main" id="{14EC6851-5947-D81F-F60B-FDB85A411663}"/>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Agenda item</a:t>
            </a:r>
          </a:p>
        </p:txBody>
      </p:sp>
      <p:sp>
        <p:nvSpPr>
          <p:cNvPr id="33" name="Text Placeholder 10">
            <a:extLst>
              <a:ext uri="{FF2B5EF4-FFF2-40B4-BE49-F238E27FC236}">
                <a16:creationId xmlns:a16="http://schemas.microsoft.com/office/drawing/2014/main" id="{C593B40D-CA1F-8AC8-9DD7-6B315CB01BB5}"/>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Time</a:t>
            </a:r>
          </a:p>
        </p:txBody>
      </p:sp>
      <p:sp>
        <p:nvSpPr>
          <p:cNvPr id="34" name="Text Placeholder 10">
            <a:extLst>
              <a:ext uri="{FF2B5EF4-FFF2-40B4-BE49-F238E27FC236}">
                <a16:creationId xmlns:a16="http://schemas.microsoft.com/office/drawing/2014/main" id="{C2E7A79E-5C91-1D2F-85C1-5C72D7C1E0AE}"/>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Owner</a:t>
            </a:r>
          </a:p>
        </p:txBody>
      </p:sp>
      <p:sp>
        <p:nvSpPr>
          <p:cNvPr id="35" name="Text Placeholder 10">
            <a:extLst>
              <a:ext uri="{FF2B5EF4-FFF2-40B4-BE49-F238E27FC236}">
                <a16:creationId xmlns:a16="http://schemas.microsoft.com/office/drawing/2014/main" id="{C383A589-354D-69A1-EF10-4A9CD9F54EE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dirty="0"/>
              <a:t>Comments</a:t>
            </a:r>
          </a:p>
        </p:txBody>
      </p:sp>
      <p:sp>
        <p:nvSpPr>
          <p:cNvPr id="36" name="Text Placeholder 10">
            <a:extLst>
              <a:ext uri="{FF2B5EF4-FFF2-40B4-BE49-F238E27FC236}">
                <a16:creationId xmlns:a16="http://schemas.microsoft.com/office/drawing/2014/main" id="{63C69C5B-4E3C-04B0-9E5F-F6875EF466E5}"/>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Agenda item</a:t>
            </a:r>
          </a:p>
        </p:txBody>
      </p:sp>
      <p:sp>
        <p:nvSpPr>
          <p:cNvPr id="39" name="Text Placeholder 10">
            <a:extLst>
              <a:ext uri="{FF2B5EF4-FFF2-40B4-BE49-F238E27FC236}">
                <a16:creationId xmlns:a16="http://schemas.microsoft.com/office/drawing/2014/main" id="{4C8F9546-5FA7-E72B-3937-6988808853A0}"/>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Time</a:t>
            </a:r>
          </a:p>
        </p:txBody>
      </p:sp>
      <p:sp>
        <p:nvSpPr>
          <p:cNvPr id="42" name="Text Placeholder 10">
            <a:extLst>
              <a:ext uri="{FF2B5EF4-FFF2-40B4-BE49-F238E27FC236}">
                <a16:creationId xmlns:a16="http://schemas.microsoft.com/office/drawing/2014/main" id="{20D013D5-33B2-C7DF-81CC-C56BD029612E}"/>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Owner</a:t>
            </a:r>
          </a:p>
        </p:txBody>
      </p:sp>
      <p:sp>
        <p:nvSpPr>
          <p:cNvPr id="43" name="Text Placeholder 10">
            <a:extLst>
              <a:ext uri="{FF2B5EF4-FFF2-40B4-BE49-F238E27FC236}">
                <a16:creationId xmlns:a16="http://schemas.microsoft.com/office/drawing/2014/main" id="{7FB7A3F2-C614-20A7-C97C-0E11532150A5}"/>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dirty="0"/>
              <a:t>Comments</a:t>
            </a:r>
          </a:p>
        </p:txBody>
      </p:sp>
      <p:sp>
        <p:nvSpPr>
          <p:cNvPr id="44" name="Text Placeholder 10">
            <a:extLst>
              <a:ext uri="{FF2B5EF4-FFF2-40B4-BE49-F238E27FC236}">
                <a16:creationId xmlns:a16="http://schemas.microsoft.com/office/drawing/2014/main" id="{7DB168B3-07AB-9DD6-9144-A4D81674908D}"/>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Agenda item</a:t>
            </a:r>
          </a:p>
        </p:txBody>
      </p:sp>
      <p:sp>
        <p:nvSpPr>
          <p:cNvPr id="45" name="Text Placeholder 10">
            <a:extLst>
              <a:ext uri="{FF2B5EF4-FFF2-40B4-BE49-F238E27FC236}">
                <a16:creationId xmlns:a16="http://schemas.microsoft.com/office/drawing/2014/main" id="{8D4DB050-7059-D77F-8DD0-3E7B5FC7AB7F}"/>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Time</a:t>
            </a:r>
          </a:p>
        </p:txBody>
      </p:sp>
      <p:sp>
        <p:nvSpPr>
          <p:cNvPr id="46" name="Text Placeholder 10">
            <a:extLst>
              <a:ext uri="{FF2B5EF4-FFF2-40B4-BE49-F238E27FC236}">
                <a16:creationId xmlns:a16="http://schemas.microsoft.com/office/drawing/2014/main" id="{E352A57E-62AB-41C9-F284-06662463BAAE}"/>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dirty="0"/>
              <a:t>Owner</a:t>
            </a:r>
          </a:p>
        </p:txBody>
      </p:sp>
    </p:spTree>
    <p:extLst>
      <p:ext uri="{BB962C8B-B14F-4D97-AF65-F5344CB8AC3E}">
        <p14:creationId xmlns:p14="http://schemas.microsoft.com/office/powerpoint/2010/main" val="213887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Detailed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9" name="Text Placeholder 10">
            <a:extLst>
              <a:ext uri="{FF2B5EF4-FFF2-40B4-BE49-F238E27FC236}">
                <a16:creationId xmlns:a16="http://schemas.microsoft.com/office/drawing/2014/main" id="{E12F6868-A88E-51ED-F6D7-A8720E03A13F}"/>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dirty="0"/>
              <a:t>Comments</a:t>
            </a:r>
          </a:p>
        </p:txBody>
      </p:sp>
      <p:sp>
        <p:nvSpPr>
          <p:cNvPr id="10" name="Text Placeholder 10">
            <a:extLst>
              <a:ext uri="{FF2B5EF4-FFF2-40B4-BE49-F238E27FC236}">
                <a16:creationId xmlns:a16="http://schemas.microsoft.com/office/drawing/2014/main" id="{07BD4C06-650A-E781-356E-7610B0BA21EC}"/>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tx1"/>
                </a:solidFill>
              </a:defRPr>
            </a:lvl1pPr>
          </a:lstStyle>
          <a:p>
            <a:r>
              <a:rPr lang="en-US" dirty="0"/>
              <a:t>1</a:t>
            </a:r>
          </a:p>
        </p:txBody>
      </p:sp>
      <p:sp>
        <p:nvSpPr>
          <p:cNvPr id="11" name="Text Placeholder 10">
            <a:extLst>
              <a:ext uri="{FF2B5EF4-FFF2-40B4-BE49-F238E27FC236}">
                <a16:creationId xmlns:a16="http://schemas.microsoft.com/office/drawing/2014/main" id="{267074F0-5F4F-C7B9-BDF2-4299AF08F342}"/>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tx1"/>
                </a:solidFill>
              </a:defRPr>
            </a:lvl1pPr>
          </a:lstStyle>
          <a:p>
            <a:r>
              <a:rPr lang="en-US" dirty="0"/>
              <a:t>2</a:t>
            </a:r>
          </a:p>
        </p:txBody>
      </p:sp>
      <p:sp>
        <p:nvSpPr>
          <p:cNvPr id="14" name="Text Placeholder 10">
            <a:extLst>
              <a:ext uri="{FF2B5EF4-FFF2-40B4-BE49-F238E27FC236}">
                <a16:creationId xmlns:a16="http://schemas.microsoft.com/office/drawing/2014/main" id="{6979AA28-B872-71E2-CA78-6B76861BC8CF}"/>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tx1"/>
                </a:solidFill>
              </a:defRPr>
            </a:lvl1pPr>
          </a:lstStyle>
          <a:p>
            <a:r>
              <a:rPr lang="en-US" dirty="0"/>
              <a:t>3</a:t>
            </a:r>
          </a:p>
        </p:txBody>
      </p:sp>
      <p:sp>
        <p:nvSpPr>
          <p:cNvPr id="17" name="Text Placeholder 10">
            <a:extLst>
              <a:ext uri="{FF2B5EF4-FFF2-40B4-BE49-F238E27FC236}">
                <a16:creationId xmlns:a16="http://schemas.microsoft.com/office/drawing/2014/main" id="{1CF3ADDC-8CFB-09A4-8D1C-2F5BFCC198BA}"/>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Agenda item</a:t>
            </a:r>
          </a:p>
        </p:txBody>
      </p:sp>
      <p:sp>
        <p:nvSpPr>
          <p:cNvPr id="20" name="Text Placeholder 10">
            <a:extLst>
              <a:ext uri="{FF2B5EF4-FFF2-40B4-BE49-F238E27FC236}">
                <a16:creationId xmlns:a16="http://schemas.microsoft.com/office/drawing/2014/main" id="{9AB83BD7-A124-CCED-4623-AC60FD21EE7F}"/>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dirty="0"/>
              <a:t>4</a:t>
            </a:r>
          </a:p>
        </p:txBody>
      </p:sp>
      <p:sp>
        <p:nvSpPr>
          <p:cNvPr id="21" name="Text Placeholder 10">
            <a:extLst>
              <a:ext uri="{FF2B5EF4-FFF2-40B4-BE49-F238E27FC236}">
                <a16:creationId xmlns:a16="http://schemas.microsoft.com/office/drawing/2014/main" id="{4C9E7B34-3208-4B37-8187-92BC61B241F1}"/>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dirty="0"/>
              <a:t>5</a:t>
            </a:r>
          </a:p>
        </p:txBody>
      </p:sp>
      <p:sp>
        <p:nvSpPr>
          <p:cNvPr id="22" name="Text Placeholder 10">
            <a:extLst>
              <a:ext uri="{FF2B5EF4-FFF2-40B4-BE49-F238E27FC236}">
                <a16:creationId xmlns:a16="http://schemas.microsoft.com/office/drawing/2014/main" id="{CD3E45EF-1264-2FD2-C5C5-3979D0AA5344}"/>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dirty="0"/>
              <a:t>6</a:t>
            </a:r>
          </a:p>
        </p:txBody>
      </p:sp>
      <p:sp>
        <p:nvSpPr>
          <p:cNvPr id="26" name="Text Placeholder 10">
            <a:extLst>
              <a:ext uri="{FF2B5EF4-FFF2-40B4-BE49-F238E27FC236}">
                <a16:creationId xmlns:a16="http://schemas.microsoft.com/office/drawing/2014/main" id="{0B0803C4-A3E1-4CBA-94AB-08ECA44383BD}"/>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Time</a:t>
            </a:r>
          </a:p>
        </p:txBody>
      </p:sp>
      <p:sp>
        <p:nvSpPr>
          <p:cNvPr id="27" name="Text Placeholder 10">
            <a:extLst>
              <a:ext uri="{FF2B5EF4-FFF2-40B4-BE49-F238E27FC236}">
                <a16:creationId xmlns:a16="http://schemas.microsoft.com/office/drawing/2014/main" id="{5A9DB5F7-862D-DE29-F57B-E84C5A0F67D4}"/>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Owner</a:t>
            </a:r>
          </a:p>
        </p:txBody>
      </p:sp>
      <p:sp>
        <p:nvSpPr>
          <p:cNvPr id="28" name="Text Placeholder 10">
            <a:extLst>
              <a:ext uri="{FF2B5EF4-FFF2-40B4-BE49-F238E27FC236}">
                <a16:creationId xmlns:a16="http://schemas.microsoft.com/office/drawing/2014/main" id="{F6D23C40-8EFF-CEBC-36C5-05070E446CF2}"/>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dirty="0"/>
              <a:t>Comments</a:t>
            </a:r>
          </a:p>
        </p:txBody>
      </p:sp>
      <p:sp>
        <p:nvSpPr>
          <p:cNvPr id="29" name="Text Placeholder 10">
            <a:extLst>
              <a:ext uri="{FF2B5EF4-FFF2-40B4-BE49-F238E27FC236}">
                <a16:creationId xmlns:a16="http://schemas.microsoft.com/office/drawing/2014/main" id="{627A0084-5DB5-406B-6521-53737BB662C4}"/>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Agenda item</a:t>
            </a:r>
          </a:p>
        </p:txBody>
      </p:sp>
      <p:sp>
        <p:nvSpPr>
          <p:cNvPr id="30" name="Text Placeholder 10">
            <a:extLst>
              <a:ext uri="{FF2B5EF4-FFF2-40B4-BE49-F238E27FC236}">
                <a16:creationId xmlns:a16="http://schemas.microsoft.com/office/drawing/2014/main" id="{98EB6EAE-7C34-CB0E-24D5-C73C13EB2D3E}"/>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Time</a:t>
            </a:r>
          </a:p>
        </p:txBody>
      </p:sp>
      <p:sp>
        <p:nvSpPr>
          <p:cNvPr id="31" name="Text Placeholder 10">
            <a:extLst>
              <a:ext uri="{FF2B5EF4-FFF2-40B4-BE49-F238E27FC236}">
                <a16:creationId xmlns:a16="http://schemas.microsoft.com/office/drawing/2014/main" id="{2113BB4C-1373-3CD8-A9FE-9BE6D78CFF71}"/>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Owner</a:t>
            </a:r>
          </a:p>
        </p:txBody>
      </p:sp>
      <p:sp>
        <p:nvSpPr>
          <p:cNvPr id="32" name="Text Placeholder 10">
            <a:extLst>
              <a:ext uri="{FF2B5EF4-FFF2-40B4-BE49-F238E27FC236}">
                <a16:creationId xmlns:a16="http://schemas.microsoft.com/office/drawing/2014/main" id="{52E0F978-EF37-FEA0-BD69-8116E1CB330A}"/>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dirty="0"/>
              <a:t>Comments</a:t>
            </a:r>
          </a:p>
        </p:txBody>
      </p:sp>
      <p:sp>
        <p:nvSpPr>
          <p:cNvPr id="33" name="Text Placeholder 10">
            <a:extLst>
              <a:ext uri="{FF2B5EF4-FFF2-40B4-BE49-F238E27FC236}">
                <a16:creationId xmlns:a16="http://schemas.microsoft.com/office/drawing/2014/main" id="{25E35F0E-D52D-445C-3933-594AD8E89754}"/>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Agenda item</a:t>
            </a:r>
          </a:p>
        </p:txBody>
      </p:sp>
      <p:sp>
        <p:nvSpPr>
          <p:cNvPr id="34" name="Text Placeholder 10">
            <a:extLst>
              <a:ext uri="{FF2B5EF4-FFF2-40B4-BE49-F238E27FC236}">
                <a16:creationId xmlns:a16="http://schemas.microsoft.com/office/drawing/2014/main" id="{49084C2C-B61F-4395-EEE2-C86432660625}"/>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Time</a:t>
            </a:r>
          </a:p>
        </p:txBody>
      </p:sp>
      <p:sp>
        <p:nvSpPr>
          <p:cNvPr id="35" name="Text Placeholder 10">
            <a:extLst>
              <a:ext uri="{FF2B5EF4-FFF2-40B4-BE49-F238E27FC236}">
                <a16:creationId xmlns:a16="http://schemas.microsoft.com/office/drawing/2014/main" id="{B336D3ED-AD6E-6465-4B90-3E1CA27A85C4}"/>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Owner</a:t>
            </a:r>
          </a:p>
        </p:txBody>
      </p:sp>
      <p:sp>
        <p:nvSpPr>
          <p:cNvPr id="36" name="Text Placeholder 10">
            <a:extLst>
              <a:ext uri="{FF2B5EF4-FFF2-40B4-BE49-F238E27FC236}">
                <a16:creationId xmlns:a16="http://schemas.microsoft.com/office/drawing/2014/main" id="{84230CD9-77DD-804B-7160-D9C7EDB7628C}"/>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dirty="0"/>
              <a:t>Comments</a:t>
            </a:r>
          </a:p>
        </p:txBody>
      </p:sp>
      <p:sp>
        <p:nvSpPr>
          <p:cNvPr id="37" name="Text Placeholder 10">
            <a:extLst>
              <a:ext uri="{FF2B5EF4-FFF2-40B4-BE49-F238E27FC236}">
                <a16:creationId xmlns:a16="http://schemas.microsoft.com/office/drawing/2014/main" id="{07EA9309-EA2A-A327-2B9C-4B40C2A8BBF2}"/>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Agenda item</a:t>
            </a:r>
          </a:p>
        </p:txBody>
      </p:sp>
      <p:sp>
        <p:nvSpPr>
          <p:cNvPr id="38" name="Text Placeholder 10">
            <a:extLst>
              <a:ext uri="{FF2B5EF4-FFF2-40B4-BE49-F238E27FC236}">
                <a16:creationId xmlns:a16="http://schemas.microsoft.com/office/drawing/2014/main" id="{740C2518-82FF-7C51-92CE-D7E67CDEB92F}"/>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Time</a:t>
            </a:r>
          </a:p>
        </p:txBody>
      </p:sp>
      <p:sp>
        <p:nvSpPr>
          <p:cNvPr id="39" name="Text Placeholder 10">
            <a:extLst>
              <a:ext uri="{FF2B5EF4-FFF2-40B4-BE49-F238E27FC236}">
                <a16:creationId xmlns:a16="http://schemas.microsoft.com/office/drawing/2014/main" id="{21CF8BD5-5752-DAE7-3576-5982F54DEAA6}"/>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Owner</a:t>
            </a:r>
          </a:p>
        </p:txBody>
      </p:sp>
      <p:sp>
        <p:nvSpPr>
          <p:cNvPr id="40" name="Text Placeholder 10">
            <a:extLst>
              <a:ext uri="{FF2B5EF4-FFF2-40B4-BE49-F238E27FC236}">
                <a16:creationId xmlns:a16="http://schemas.microsoft.com/office/drawing/2014/main" id="{6F3E6895-8EEE-B02B-5BBE-6B056F91425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dirty="0"/>
              <a:t>Comments</a:t>
            </a:r>
          </a:p>
        </p:txBody>
      </p:sp>
      <p:sp>
        <p:nvSpPr>
          <p:cNvPr id="41" name="Text Placeholder 10">
            <a:extLst>
              <a:ext uri="{FF2B5EF4-FFF2-40B4-BE49-F238E27FC236}">
                <a16:creationId xmlns:a16="http://schemas.microsoft.com/office/drawing/2014/main" id="{7A19B483-07CD-1528-3885-2D1BDD4CEAE3}"/>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Agenda item</a:t>
            </a:r>
          </a:p>
        </p:txBody>
      </p:sp>
      <p:sp>
        <p:nvSpPr>
          <p:cNvPr id="42" name="Text Placeholder 10">
            <a:extLst>
              <a:ext uri="{FF2B5EF4-FFF2-40B4-BE49-F238E27FC236}">
                <a16:creationId xmlns:a16="http://schemas.microsoft.com/office/drawing/2014/main" id="{329EEA28-1540-3E09-FB04-9D2D71EA1A0D}"/>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Time</a:t>
            </a:r>
          </a:p>
        </p:txBody>
      </p:sp>
      <p:sp>
        <p:nvSpPr>
          <p:cNvPr id="43" name="Text Placeholder 10">
            <a:extLst>
              <a:ext uri="{FF2B5EF4-FFF2-40B4-BE49-F238E27FC236}">
                <a16:creationId xmlns:a16="http://schemas.microsoft.com/office/drawing/2014/main" id="{7BD63348-6F78-26EF-FBF7-E7A07A7D3839}"/>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Owner</a:t>
            </a:r>
          </a:p>
        </p:txBody>
      </p:sp>
      <p:sp>
        <p:nvSpPr>
          <p:cNvPr id="44" name="Text Placeholder 10">
            <a:extLst>
              <a:ext uri="{FF2B5EF4-FFF2-40B4-BE49-F238E27FC236}">
                <a16:creationId xmlns:a16="http://schemas.microsoft.com/office/drawing/2014/main" id="{1FBB9B41-DE31-F742-A26F-E9BA11558FF3}"/>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dirty="0"/>
              <a:t>Comments</a:t>
            </a:r>
          </a:p>
        </p:txBody>
      </p:sp>
      <p:sp>
        <p:nvSpPr>
          <p:cNvPr id="45" name="Text Placeholder 10">
            <a:extLst>
              <a:ext uri="{FF2B5EF4-FFF2-40B4-BE49-F238E27FC236}">
                <a16:creationId xmlns:a16="http://schemas.microsoft.com/office/drawing/2014/main" id="{66D8E2C2-131A-FEA5-278C-495234036442}"/>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Agenda item</a:t>
            </a:r>
          </a:p>
        </p:txBody>
      </p:sp>
      <p:sp>
        <p:nvSpPr>
          <p:cNvPr id="46" name="Text Placeholder 10">
            <a:extLst>
              <a:ext uri="{FF2B5EF4-FFF2-40B4-BE49-F238E27FC236}">
                <a16:creationId xmlns:a16="http://schemas.microsoft.com/office/drawing/2014/main" id="{8F550B7A-8572-7A16-0B1F-264104A46C3D}"/>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Time</a:t>
            </a:r>
          </a:p>
        </p:txBody>
      </p:sp>
      <p:sp>
        <p:nvSpPr>
          <p:cNvPr id="47" name="Text Placeholder 10">
            <a:extLst>
              <a:ext uri="{FF2B5EF4-FFF2-40B4-BE49-F238E27FC236}">
                <a16:creationId xmlns:a16="http://schemas.microsoft.com/office/drawing/2014/main" id="{16E7394F-7723-41A1-4FC3-C692760D91BC}"/>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dirty="0"/>
              <a:t>Owner</a:t>
            </a:r>
          </a:p>
        </p:txBody>
      </p:sp>
      <p:sp>
        <p:nvSpPr>
          <p:cNvPr id="60" name="Title 1">
            <a:extLst>
              <a:ext uri="{FF2B5EF4-FFF2-40B4-BE49-F238E27FC236}">
                <a16:creationId xmlns:a16="http://schemas.microsoft.com/office/drawing/2014/main" id="{E1A178F2-EBE4-F878-6211-92C4C67D0EBE}"/>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rPr>
              <a:t>Agenda</a:t>
            </a:r>
          </a:p>
        </p:txBody>
      </p:sp>
    </p:spTree>
    <p:extLst>
      <p:ext uri="{BB962C8B-B14F-4D97-AF65-F5344CB8AC3E}">
        <p14:creationId xmlns:p14="http://schemas.microsoft.com/office/powerpoint/2010/main" val="425229578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Purpl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Description and subtitle goes here. One line looks like this. </a:t>
            </a:r>
          </a:p>
          <a:p>
            <a:r>
              <a:rPr lang="en-US" dirty="0"/>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pic>
        <p:nvPicPr>
          <p:cNvPr id="3" name="Graphic 2">
            <a:extLst>
              <a:ext uri="{FF2B5EF4-FFF2-40B4-BE49-F238E27FC236}">
                <a16:creationId xmlns:a16="http://schemas.microsoft.com/office/drawing/2014/main" id="{5BBCA3AB-D29D-E726-C266-E7AE36D27E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68000596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ction Header Blu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Description and subtitle goes here. One line looks like this. </a:t>
            </a:r>
          </a:p>
          <a:p>
            <a:r>
              <a:rPr lang="en-US" dirty="0"/>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pic>
        <p:nvPicPr>
          <p:cNvPr id="3" name="Graphic 2">
            <a:extLst>
              <a:ext uri="{FF2B5EF4-FFF2-40B4-BE49-F238E27FC236}">
                <a16:creationId xmlns:a16="http://schemas.microsoft.com/office/drawing/2014/main" id="{E3E9722A-4B70-82CB-2B76-2A8143A60E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426475774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age Pho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latin typeface="Arial" panose="020B0604020202020204" pitchFamily="34" charset="0"/>
              </a:defRPr>
            </a:lvl1pPr>
          </a:lstStyle>
          <a:p>
            <a:r>
              <a:rPr lang="en-US" dirty="0"/>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latin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sp>
        <p:nvSpPr>
          <p:cNvPr id="7" name="Rectangle 6">
            <a:extLst>
              <a:ext uri="{FF2B5EF4-FFF2-40B4-BE49-F238E27FC236}">
                <a16:creationId xmlns:a16="http://schemas.microsoft.com/office/drawing/2014/main" id="{365816DF-8912-D523-2DCC-7AA082B920CC}"/>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1BB9AAA4-0972-5130-28DB-DDA85EB28A18}"/>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dirty="0">
                <a:solidFill>
                  <a:schemeClr val="bg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bg1">
                    <a:alpha val="50000"/>
                  </a:schemeClr>
                </a:solidFill>
                <a:latin typeface="Arial" panose="020B0604020202020204" pitchFamily="34" charset="0"/>
              </a:rPr>
              <a:t>© Copyright IBM Corporation 2023. IBM, the IBM logo, </a:t>
            </a:r>
            <a:r>
              <a:rPr lang="en-US" sz="500" dirty="0" err="1">
                <a:solidFill>
                  <a:schemeClr val="bg1">
                    <a:alpha val="50000"/>
                  </a:schemeClr>
                </a:solidFill>
                <a:latin typeface="Arial" panose="020B0604020202020204" pitchFamily="34" charset="0"/>
              </a:rPr>
              <a:t>ibm.com</a:t>
            </a:r>
            <a:r>
              <a:rPr lang="en-US" sz="500" dirty="0">
                <a:solidFill>
                  <a:schemeClr val="bg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bg1">
                    <a:alpha val="50000"/>
                  </a:schemeClr>
                </a:solidFill>
                <a:latin typeface="Arial" panose="020B0604020202020204" pitchFamily="34" charset="0"/>
              </a:rPr>
              <a:t>www.ibm.com/legal/copytrade.shtml</a:t>
            </a:r>
            <a:r>
              <a:rPr lang="en-US" sz="500" dirty="0">
                <a:solidFill>
                  <a:schemeClr val="bg1">
                    <a:alpha val="50000"/>
                  </a:schemeClr>
                </a:solidFill>
                <a:latin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E11EB21D-7AF5-F8BB-DF13-8141BCE368B7}"/>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7184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 Header Black">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D4E411-8F24-0EAA-57AA-4612F9FD39CF}"/>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Divider title goes here</a:t>
            </a:r>
          </a:p>
        </p:txBody>
      </p:sp>
      <p:sp>
        <p:nvSpPr>
          <p:cNvPr id="10" name="Subtitle 2">
            <a:extLst>
              <a:ext uri="{FF2B5EF4-FFF2-40B4-BE49-F238E27FC236}">
                <a16:creationId xmlns:a16="http://schemas.microsoft.com/office/drawing/2014/main" id="{01ACB1FD-9E75-3778-5D93-8609AE904ADE}"/>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bg1"/>
                </a:solidFill>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Description and subtitle goes here. One line looks like this. Two lines of text look like this.</a:t>
            </a:r>
          </a:p>
        </p:txBody>
      </p:sp>
      <p:sp>
        <p:nvSpPr>
          <p:cNvPr id="13" name="Slide Number Placeholder 5">
            <a:extLst>
              <a:ext uri="{FF2B5EF4-FFF2-40B4-BE49-F238E27FC236}">
                <a16:creationId xmlns:a16="http://schemas.microsoft.com/office/drawing/2014/main" id="{9271F4E2-0265-7209-7852-F700B00483F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pic>
        <p:nvPicPr>
          <p:cNvPr id="3" name="Graphic 2">
            <a:extLst>
              <a:ext uri="{FF2B5EF4-FFF2-40B4-BE49-F238E27FC236}">
                <a16:creationId xmlns:a16="http://schemas.microsoft.com/office/drawing/2014/main" id="{ACB83537-7466-FA3B-9C8D-19C34630F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93523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er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337130-0336-EBC3-3854-624EA08D6ADC}"/>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r>
              <a:rPr lang="en-US" dirty="0"/>
              <a:t>Divider title goes here</a:t>
            </a:r>
          </a:p>
        </p:txBody>
      </p:sp>
      <p:sp>
        <p:nvSpPr>
          <p:cNvPr id="6" name="Subtitle 2">
            <a:extLst>
              <a:ext uri="{FF2B5EF4-FFF2-40B4-BE49-F238E27FC236}">
                <a16:creationId xmlns:a16="http://schemas.microsoft.com/office/drawing/2014/main" id="{923ED649-C7F0-CCE6-94DC-E02A4ECB3C6D}"/>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tx1"/>
                </a:solidFill>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Description and subtitle goes here. One lines looks like this. Two lines of text look like this.</a:t>
            </a:r>
          </a:p>
        </p:txBody>
      </p:sp>
      <p:sp>
        <p:nvSpPr>
          <p:cNvPr id="10" name="Slide Number Placeholder 5">
            <a:extLst>
              <a:ext uri="{FF2B5EF4-FFF2-40B4-BE49-F238E27FC236}">
                <a16:creationId xmlns:a16="http://schemas.microsoft.com/office/drawing/2014/main" id="{43888DA2-831F-22BC-74A0-6F9EEAB68B52}"/>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7039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ro-tex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7812912" y="1371600"/>
            <a:ext cx="3489766" cy="609600"/>
          </a:xfrm>
        </p:spPr>
        <p:txBody>
          <a:bodyPr lIns="0" anchor="t">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7812912" y="2442258"/>
            <a:ext cx="3495554" cy="3600307"/>
          </a:xfrm>
        </p:spPr>
        <p:txBody>
          <a:bodyPr lIns="0">
            <a:noAutofit/>
          </a:bodyPr>
          <a:lstStyle>
            <a:lvl1pPr marL="0" indent="0" algn="l">
              <a:lnSpc>
                <a:spcPct val="150000"/>
              </a:lnSpc>
              <a:buNone/>
              <a:defRPr sz="12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27A72FD8-04D8-0F6C-9F9E-A46C4B01D670}"/>
              </a:ext>
            </a:extLst>
          </p:cNvPr>
          <p:cNvSpPr>
            <a:spLocks noGrp="1"/>
          </p:cNvSpPr>
          <p:nvPr>
            <p:ph type="pic" sz="quarter" idx="13"/>
          </p:nvPr>
        </p:nvSpPr>
        <p:spPr>
          <a:xfrm>
            <a:off x="0" y="461963"/>
            <a:ext cx="7108825" cy="5645150"/>
          </a:xfrm>
          <a:pattFill prst="pct5">
            <a:fgClr>
              <a:schemeClr val="accent1"/>
            </a:fgClr>
            <a:bgClr>
              <a:schemeClr val="bg1"/>
            </a:bgClr>
          </a:pattFill>
        </p:spPr>
        <p:txBody>
          <a:bodyPr anchor="ctr">
            <a:noAutofit/>
          </a:bodyPr>
          <a:lstStyle>
            <a:lvl1pPr marL="0" indent="0" algn="ctr">
              <a:buNone/>
              <a:defRPr/>
            </a:lvl1pPr>
          </a:lstStyle>
          <a:p>
            <a:r>
              <a:rPr lang="en-US" dirty="0"/>
              <a:t>Click icon to add picture</a:t>
            </a:r>
          </a:p>
        </p:txBody>
      </p:sp>
      <p:sp>
        <p:nvSpPr>
          <p:cNvPr id="5" name="Slide Number Placeholder 5">
            <a:extLst>
              <a:ext uri="{FF2B5EF4-FFF2-40B4-BE49-F238E27FC236}">
                <a16:creationId xmlns:a16="http://schemas.microsoft.com/office/drawing/2014/main" id="{042CB903-0F6C-CF16-19E4-B773B2AABC2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4" name="Picture 3">
            <a:extLst>
              <a:ext uri="{FF2B5EF4-FFF2-40B4-BE49-F238E27FC236}">
                <a16:creationId xmlns:a16="http://schemas.microsoft.com/office/drawing/2014/main" id="{0A568785-7A36-262D-932D-F726EFABD8CD}"/>
              </a:ext>
            </a:extLst>
          </p:cNvPr>
          <p:cNvPicPr>
            <a:picLocks noChangeAspect="1"/>
          </p:cNvPicPr>
          <p:nvPr userDrawn="1"/>
        </p:nvPicPr>
        <p:blipFill>
          <a:blip r:embed="rId2"/>
          <a:stretch>
            <a:fillRect/>
          </a:stretch>
        </p:blipFill>
        <p:spPr>
          <a:xfrm>
            <a:off x="7812912" y="2146109"/>
            <a:ext cx="3257630" cy="47441"/>
          </a:xfrm>
          <a:prstGeom prst="rect">
            <a:avLst/>
          </a:prstGeom>
        </p:spPr>
      </p:pic>
    </p:spTree>
    <p:extLst>
      <p:ext uri="{BB962C8B-B14F-4D97-AF65-F5344CB8AC3E}">
        <p14:creationId xmlns:p14="http://schemas.microsoft.com/office/powerpoint/2010/main" val="39185739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ntro - tex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583953" y="1178522"/>
            <a:ext cx="4109011" cy="585088"/>
          </a:xfrm>
        </p:spPr>
        <p:txBody>
          <a:bodyPr lIns="0" anchor="b">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4" y="1982181"/>
            <a:ext cx="4114800" cy="3544132"/>
          </a:xfrm>
        </p:spPr>
        <p:txBody>
          <a:bodyPr lIns="0">
            <a:noAutofit/>
          </a:bodyPr>
          <a:lstStyle>
            <a:lvl1pPr marL="0" indent="0" algn="l">
              <a:lnSpc>
                <a:spcPct val="150000"/>
              </a:lnSpc>
              <a:buNone/>
              <a:defRPr sz="12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27A72FD8-04D8-0F6C-9F9E-A46C4B01D670}"/>
              </a:ext>
            </a:extLst>
          </p:cNvPr>
          <p:cNvSpPr>
            <a:spLocks noGrp="1"/>
          </p:cNvSpPr>
          <p:nvPr>
            <p:ph type="pic" sz="quarter" idx="13"/>
          </p:nvPr>
        </p:nvSpPr>
        <p:spPr>
          <a:xfrm>
            <a:off x="5102942" y="393291"/>
            <a:ext cx="7089058" cy="5133022"/>
          </a:xfrm>
          <a:pattFill prst="pct5">
            <a:fgClr>
              <a:schemeClr val="accent1"/>
            </a:fgClr>
            <a:bgClr>
              <a:schemeClr val="bg1"/>
            </a:bgClr>
          </a:pattFill>
        </p:spPr>
        <p:txBody>
          <a:bodyPr anchor="ctr"/>
          <a:lstStyle>
            <a:lvl1pPr marL="0" indent="0" algn="ctr">
              <a:buNone/>
              <a:defRPr/>
            </a:lvl1pPr>
          </a:lstStyle>
          <a:p>
            <a:r>
              <a:rPr lang="en-US" dirty="0"/>
              <a:t>Click icon to add picture</a:t>
            </a:r>
          </a:p>
        </p:txBody>
      </p:sp>
      <p:sp>
        <p:nvSpPr>
          <p:cNvPr id="5" name="Slide Number Placeholder 5">
            <a:extLst>
              <a:ext uri="{FF2B5EF4-FFF2-40B4-BE49-F238E27FC236}">
                <a16:creationId xmlns:a16="http://schemas.microsoft.com/office/drawing/2014/main" id="{48ABFE38-0677-FBD1-B8D1-C3C203A975B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cxnSp>
        <p:nvCxnSpPr>
          <p:cNvPr id="7" name="Straight Connector 6">
            <a:extLst>
              <a:ext uri="{FF2B5EF4-FFF2-40B4-BE49-F238E27FC236}">
                <a16:creationId xmlns:a16="http://schemas.microsoft.com/office/drawing/2014/main" id="{BBB421BD-0F2C-6B15-896B-577BA0C679F9}"/>
              </a:ext>
            </a:extLst>
          </p:cNvPr>
          <p:cNvCxnSpPr>
            <a:cxnSpLocks/>
          </p:cNvCxnSpPr>
          <p:nvPr userDrawn="1"/>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103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tro and Content Lef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26F3E6E3-FDA3-01A2-B2BA-882E259C4101}"/>
              </a:ext>
            </a:extLst>
          </p:cNvPr>
          <p:cNvSpPr>
            <a:spLocks noGrp="1"/>
          </p:cNvSpPr>
          <p:nvPr>
            <p:ph sz="half" idx="13" hasCustomPrompt="1"/>
          </p:nvPr>
        </p:nvSpPr>
        <p:spPr>
          <a:xfrm>
            <a:off x="1" y="462116"/>
            <a:ext cx="7207044" cy="5633884"/>
          </a:xfrm>
        </p:spPr>
        <p:txBody>
          <a:bodyPr>
            <a:noAutofit/>
          </a:bodyPr>
          <a:lstStyle>
            <a:lvl1pPr marL="687388" indent="-225425">
              <a:buFont typeface="Arial" panose="020B0604020202020204" pitchFamily="34" charset="0"/>
              <a:buChar char="•"/>
              <a:tabLst/>
              <a:defRPr sz="2400">
                <a:latin typeface="Arial" panose="020B0604020202020204" pitchFamily="34" charset="0"/>
                <a:ea typeface="Verdana" panose="020B0604030504040204" pitchFamily="34" charset="0"/>
                <a:cs typeface="Arial" panose="020B0604020202020204" pitchFamily="34" charset="0"/>
              </a:defRPr>
            </a:lvl1pPr>
            <a:lvl2pPr marL="1150938" indent="-225425">
              <a:tabLst/>
              <a:defRPr sz="2000">
                <a:latin typeface="Arial" panose="020B0604020202020204" pitchFamily="34" charset="0"/>
                <a:ea typeface="Verdana" panose="020B0604030504040204" pitchFamily="34" charset="0"/>
                <a:cs typeface="Arial" panose="020B0604020202020204" pitchFamily="34" charset="0"/>
              </a:defRPr>
            </a:lvl2pPr>
            <a:lvl3pPr marL="1601788" indent="-225425">
              <a:tabLst/>
              <a:defRPr sz="1800">
                <a:latin typeface="Arial" panose="020B0604020202020204" pitchFamily="34" charset="0"/>
                <a:ea typeface="Verdana" panose="020B0604030504040204" pitchFamily="34" charset="0"/>
                <a:cs typeface="Arial" panose="020B0604020202020204" pitchFamily="34" charset="0"/>
              </a:defRPr>
            </a:lvl3pPr>
            <a:lvl4pPr marL="2063750" indent="-225425">
              <a:tabLst/>
              <a:defRPr sz="1600">
                <a:latin typeface="Arial" panose="020B0604020202020204" pitchFamily="34" charset="0"/>
                <a:ea typeface="Verdana" panose="020B0604030504040204" pitchFamily="34" charset="0"/>
                <a:cs typeface="Arial" panose="020B0604020202020204" pitchFamily="34" charset="0"/>
              </a:defRPr>
            </a:lvl4pPr>
            <a:lvl5pPr marL="2516188" indent="-227013">
              <a:tabLst/>
              <a:defRPr sz="1600">
                <a:latin typeface="Arial" panose="020B0604020202020204" pitchFamily="34" charset="0"/>
                <a:ea typeface="Verdana" panose="020B0604030504040204" pitchFamily="34" charset="0"/>
                <a:cs typeface="Arial" panose="020B0604020202020204" pitchFamily="34" charset="0"/>
              </a:defRPr>
            </a:lvl5pPr>
          </a:lstStyle>
          <a:p>
            <a:pPr lvl="0"/>
            <a:r>
              <a:rPr lang="en-US" b="0" i="0" u="none" strike="noStrike" dirty="0">
                <a:solidFill>
                  <a:srgbClr val="000000"/>
                </a:solidFill>
                <a:effectLst/>
                <a:latin typeface="+mn-lt"/>
              </a:rPr>
              <a:t>Intro right and content left layouts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7964128" y="1122364"/>
            <a:ext cx="3264311" cy="1109560"/>
          </a:xfrm>
        </p:spPr>
        <p:txBody>
          <a:bodyPr anchor="b">
            <a:noAutofit/>
          </a:bodyPr>
          <a:lstStyle>
            <a:lvl1pPr algn="l">
              <a:defRPr sz="3200"/>
            </a:lvl1pPr>
          </a:lstStyle>
          <a:p>
            <a:r>
              <a:rPr lang="en-US" dirty="0"/>
              <a:t>Title goes here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7964128" y="2231925"/>
            <a:ext cx="3264310" cy="3503712"/>
          </a:xfrm>
        </p:spPr>
        <p:txBody>
          <a:bodyPr>
            <a:no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Text goes here</a:t>
            </a:r>
          </a:p>
        </p:txBody>
      </p:sp>
      <p:pic>
        <p:nvPicPr>
          <p:cNvPr id="13" name="Picture 12">
            <a:extLst>
              <a:ext uri="{FF2B5EF4-FFF2-40B4-BE49-F238E27FC236}">
                <a16:creationId xmlns:a16="http://schemas.microsoft.com/office/drawing/2014/main" id="{4E659312-6650-0E92-880D-87D63018098D}"/>
              </a:ext>
            </a:extLst>
          </p:cNvPr>
          <p:cNvPicPr>
            <a:picLocks noChangeAspect="1"/>
          </p:cNvPicPr>
          <p:nvPr userDrawn="1"/>
        </p:nvPicPr>
        <p:blipFill>
          <a:blip r:embed="rId2"/>
          <a:stretch>
            <a:fillRect/>
          </a:stretch>
        </p:blipFill>
        <p:spPr>
          <a:xfrm>
            <a:off x="7969170" y="1007728"/>
            <a:ext cx="3257630" cy="47441"/>
          </a:xfrm>
          <a:prstGeom prst="rect">
            <a:avLst/>
          </a:prstGeom>
        </p:spPr>
      </p:pic>
      <p:sp>
        <p:nvSpPr>
          <p:cNvPr id="7" name="Slide Number Placeholder 5">
            <a:extLst>
              <a:ext uri="{FF2B5EF4-FFF2-40B4-BE49-F238E27FC236}">
                <a16:creationId xmlns:a16="http://schemas.microsoft.com/office/drawing/2014/main" id="{59FE023A-A6A2-AB32-9F6C-C848F336B4B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5" name="Picture 4">
            <a:extLst>
              <a:ext uri="{FF2B5EF4-FFF2-40B4-BE49-F238E27FC236}">
                <a16:creationId xmlns:a16="http://schemas.microsoft.com/office/drawing/2014/main" id="{23A35B77-6304-583D-1F4B-B329228CD46B}"/>
              </a:ext>
            </a:extLst>
          </p:cNvPr>
          <p:cNvPicPr>
            <a:picLocks noChangeAspect="1"/>
          </p:cNvPicPr>
          <p:nvPr userDrawn="1"/>
        </p:nvPicPr>
        <p:blipFill>
          <a:blip r:embed="rId2"/>
          <a:stretch>
            <a:fillRect/>
          </a:stretch>
        </p:blipFill>
        <p:spPr>
          <a:xfrm>
            <a:off x="7969170" y="1007728"/>
            <a:ext cx="3257630" cy="47441"/>
          </a:xfrm>
          <a:prstGeom prst="rect">
            <a:avLst/>
          </a:prstGeom>
        </p:spPr>
      </p:pic>
    </p:spTree>
    <p:extLst>
      <p:ext uri="{BB962C8B-B14F-4D97-AF65-F5344CB8AC3E}">
        <p14:creationId xmlns:p14="http://schemas.microsoft.com/office/powerpoint/2010/main" val="35752113"/>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and Content Left 2">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4E7138B-E481-D8E8-2296-638E4B74C065}"/>
              </a:ext>
            </a:extLst>
          </p:cNvPr>
          <p:cNvSpPr>
            <a:spLocks noGrp="1"/>
          </p:cNvSpPr>
          <p:nvPr>
            <p:ph sz="half" idx="13" hasCustomPrompt="1"/>
          </p:nvPr>
        </p:nvSpPr>
        <p:spPr>
          <a:xfrm>
            <a:off x="1" y="462116"/>
            <a:ext cx="6754760" cy="5320970"/>
          </a:xfrm>
        </p:spPr>
        <p:txBody>
          <a:bodyPr>
            <a:noAutofit/>
          </a:bodyPr>
          <a:lstStyle>
            <a:lvl1pPr marL="687388" indent="-225425">
              <a:buFont typeface="Arial" panose="020B0604020202020204" pitchFamily="34" charset="0"/>
              <a:buChar char="•"/>
              <a:tabLst/>
              <a:defRPr sz="2400">
                <a:latin typeface="Arial" panose="020B0604020202020204" pitchFamily="34" charset="0"/>
                <a:ea typeface="Verdana" panose="020B0604030504040204" pitchFamily="34" charset="0"/>
                <a:cs typeface="Arial" panose="020B0604020202020204" pitchFamily="34" charset="0"/>
              </a:defRPr>
            </a:lvl1pPr>
            <a:lvl2pPr marL="1150938" indent="-225425">
              <a:tabLst/>
              <a:defRPr sz="2000">
                <a:latin typeface="Arial" panose="020B0604020202020204" pitchFamily="34" charset="0"/>
                <a:ea typeface="Verdana" panose="020B0604030504040204" pitchFamily="34" charset="0"/>
                <a:cs typeface="Arial" panose="020B0604020202020204" pitchFamily="34" charset="0"/>
              </a:defRPr>
            </a:lvl2pPr>
            <a:lvl3pPr marL="1601788" indent="-225425">
              <a:tabLst/>
              <a:defRPr sz="1800">
                <a:latin typeface="Arial" panose="020B0604020202020204" pitchFamily="34" charset="0"/>
                <a:ea typeface="Verdana" panose="020B0604030504040204" pitchFamily="34" charset="0"/>
                <a:cs typeface="Arial" panose="020B0604020202020204" pitchFamily="34" charset="0"/>
              </a:defRPr>
            </a:lvl3pPr>
            <a:lvl4pPr marL="2063750" indent="-225425">
              <a:tabLst/>
              <a:defRPr sz="1600">
                <a:latin typeface="Arial" panose="020B0604020202020204" pitchFamily="34" charset="0"/>
                <a:ea typeface="Verdana" panose="020B0604030504040204" pitchFamily="34" charset="0"/>
                <a:cs typeface="Arial" panose="020B0604020202020204" pitchFamily="34" charset="0"/>
              </a:defRPr>
            </a:lvl4pPr>
            <a:lvl5pPr marL="2516188" indent="-227013">
              <a:tabLst/>
              <a:defRPr sz="1600">
                <a:latin typeface="Arial" panose="020B0604020202020204" pitchFamily="34" charset="0"/>
                <a:ea typeface="Verdana" panose="020B0604030504040204" pitchFamily="34" charset="0"/>
                <a:cs typeface="Arial" panose="020B0604020202020204" pitchFamily="34" charset="0"/>
              </a:defRPr>
            </a:lvl5pPr>
          </a:lstStyle>
          <a:p>
            <a:pPr lvl="0"/>
            <a:r>
              <a:rPr lang="en-US" b="0" i="0" u="none" strike="noStrike" dirty="0">
                <a:solidFill>
                  <a:srgbClr val="000000"/>
                </a:solidFill>
                <a:effectLst/>
                <a:latin typeface="+mn-lt"/>
              </a:rPr>
              <a:t>Intro right and content left layouts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7268497" y="838200"/>
            <a:ext cx="4114800" cy="1109560"/>
          </a:xfrm>
        </p:spPr>
        <p:txBody>
          <a:bodyPr anchor="b">
            <a:noAutofit/>
          </a:bodyPr>
          <a:lstStyle>
            <a:lvl1pPr algn="l">
              <a:defRPr sz="3200"/>
            </a:lvl1pPr>
          </a:lstStyle>
          <a:p>
            <a:r>
              <a:rPr lang="en-US" dirty="0"/>
              <a:t>Title goes here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7268496" y="2231925"/>
            <a:ext cx="4114799" cy="3503712"/>
          </a:xfrm>
        </p:spPr>
        <p:txBody>
          <a:bodyPr>
            <a:no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Text goes here</a:t>
            </a:r>
          </a:p>
        </p:txBody>
      </p:sp>
      <p:sp>
        <p:nvSpPr>
          <p:cNvPr id="7" name="Slide Number Placeholder 5">
            <a:extLst>
              <a:ext uri="{FF2B5EF4-FFF2-40B4-BE49-F238E27FC236}">
                <a16:creationId xmlns:a16="http://schemas.microsoft.com/office/drawing/2014/main" id="{0F39D7A8-E236-3E0A-803E-1FFE746846A9}"/>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5" name="Picture 4">
            <a:extLst>
              <a:ext uri="{FF2B5EF4-FFF2-40B4-BE49-F238E27FC236}">
                <a16:creationId xmlns:a16="http://schemas.microsoft.com/office/drawing/2014/main" id="{7EAA907B-DD2E-E5EC-BD81-BD83A5B4545B}"/>
              </a:ext>
            </a:extLst>
          </p:cNvPr>
          <p:cNvPicPr>
            <a:picLocks noChangeAspect="1"/>
          </p:cNvPicPr>
          <p:nvPr userDrawn="1"/>
        </p:nvPicPr>
        <p:blipFill>
          <a:blip r:embed="rId2"/>
          <a:stretch>
            <a:fillRect/>
          </a:stretch>
        </p:blipFill>
        <p:spPr>
          <a:xfrm>
            <a:off x="7268497" y="2074559"/>
            <a:ext cx="3257630" cy="47441"/>
          </a:xfrm>
          <a:prstGeom prst="rect">
            <a:avLst/>
          </a:prstGeom>
        </p:spPr>
      </p:pic>
    </p:spTree>
    <p:extLst>
      <p:ext uri="{BB962C8B-B14F-4D97-AF65-F5344CB8AC3E}">
        <p14:creationId xmlns:p14="http://schemas.microsoft.com/office/powerpoint/2010/main" val="58770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tro and Content Righ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38A2CB2-4E3F-02A8-7E61-E4AE5ED8867C}"/>
              </a:ext>
            </a:extLst>
          </p:cNvPr>
          <p:cNvSpPr>
            <a:spLocks noGrp="1"/>
          </p:cNvSpPr>
          <p:nvPr>
            <p:ph sz="half" idx="14" hasCustomPrompt="1"/>
          </p:nvPr>
        </p:nvSpPr>
        <p:spPr>
          <a:xfrm>
            <a:off x="4962833" y="462116"/>
            <a:ext cx="7229167" cy="5273521"/>
          </a:xfrm>
        </p:spPr>
        <p:txBody>
          <a:bodyPr>
            <a:noAutofit/>
          </a:bodyPr>
          <a:lstStyle>
            <a:lvl1pPr marL="687388" indent="-225425">
              <a:buFont typeface="Arial" panose="020B0604020202020204" pitchFamily="34" charset="0"/>
              <a:buChar char="•"/>
              <a:tabLst/>
              <a:defRPr sz="2400">
                <a:latin typeface="Arial" panose="020B0604020202020204" pitchFamily="34" charset="0"/>
                <a:ea typeface="Verdana" panose="020B0604030504040204" pitchFamily="34" charset="0"/>
                <a:cs typeface="Arial" panose="020B0604020202020204" pitchFamily="34" charset="0"/>
              </a:defRPr>
            </a:lvl1pPr>
            <a:lvl2pPr marL="1150938" indent="-225425">
              <a:tabLst/>
              <a:defRPr sz="2000">
                <a:latin typeface="Arial" panose="020B0604020202020204" pitchFamily="34" charset="0"/>
                <a:ea typeface="Verdana" panose="020B0604030504040204" pitchFamily="34" charset="0"/>
                <a:cs typeface="Arial" panose="020B0604020202020204" pitchFamily="34" charset="0"/>
              </a:defRPr>
            </a:lvl2pPr>
            <a:lvl3pPr marL="1601788" indent="-225425">
              <a:tabLst/>
              <a:defRPr sz="1800">
                <a:latin typeface="Arial" panose="020B0604020202020204" pitchFamily="34" charset="0"/>
                <a:ea typeface="Verdana" panose="020B0604030504040204" pitchFamily="34" charset="0"/>
                <a:cs typeface="Arial" panose="020B0604020202020204" pitchFamily="34" charset="0"/>
              </a:defRPr>
            </a:lvl3pPr>
            <a:lvl4pPr marL="2063750" indent="-225425">
              <a:tabLst/>
              <a:defRPr sz="1600">
                <a:latin typeface="Arial" panose="020B0604020202020204" pitchFamily="34" charset="0"/>
                <a:ea typeface="Verdana" panose="020B0604030504040204" pitchFamily="34" charset="0"/>
                <a:cs typeface="Arial" panose="020B0604020202020204" pitchFamily="34" charset="0"/>
              </a:defRPr>
            </a:lvl4pPr>
            <a:lvl5pPr marL="2516188" indent="-227013">
              <a:tabLst/>
              <a:defRPr sz="1600">
                <a:latin typeface="Arial" panose="020B0604020202020204" pitchFamily="34" charset="0"/>
                <a:ea typeface="Verdana" panose="020B0604030504040204" pitchFamily="34" charset="0"/>
                <a:cs typeface="Arial" panose="020B0604020202020204" pitchFamily="34" charset="0"/>
              </a:defRPr>
            </a:lvl5pPr>
          </a:lstStyle>
          <a:p>
            <a:pPr lvl="0"/>
            <a:r>
              <a:rPr lang="en-US" b="0" i="0" u="none" strike="noStrike" dirty="0">
                <a:solidFill>
                  <a:srgbClr val="000000"/>
                </a:solidFill>
                <a:effectLst/>
                <a:latin typeface="+mn-lt"/>
              </a:rPr>
              <a:t>Intro right and content left layouts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C126505-FEBF-6E2C-DA39-627E6B405A0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6" name="Title 1">
            <a:extLst>
              <a:ext uri="{FF2B5EF4-FFF2-40B4-BE49-F238E27FC236}">
                <a16:creationId xmlns:a16="http://schemas.microsoft.com/office/drawing/2014/main" id="{E0D647BE-2A04-5C07-974F-87D574B68226}"/>
              </a:ext>
            </a:extLst>
          </p:cNvPr>
          <p:cNvSpPr>
            <a:spLocks noGrp="1"/>
          </p:cNvSpPr>
          <p:nvPr>
            <p:ph type="ctrTitle" hasCustomPrompt="1"/>
          </p:nvPr>
        </p:nvSpPr>
        <p:spPr>
          <a:xfrm>
            <a:off x="583953" y="1178522"/>
            <a:ext cx="4109011" cy="585088"/>
          </a:xfrm>
        </p:spPr>
        <p:txBody>
          <a:bodyPr lIns="0" anchor="b">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cxnSp>
        <p:nvCxnSpPr>
          <p:cNvPr id="8" name="Straight Connector 7">
            <a:extLst>
              <a:ext uri="{FF2B5EF4-FFF2-40B4-BE49-F238E27FC236}">
                <a16:creationId xmlns:a16="http://schemas.microsoft.com/office/drawing/2014/main" id="{0729AB16-6316-BCD8-285B-0DCC447CF737}"/>
              </a:ext>
            </a:extLst>
          </p:cNvPr>
          <p:cNvCxnSpPr>
            <a:cxnSpLocks/>
          </p:cNvCxnSpPr>
          <p:nvPr userDrawn="1"/>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8B9C9D10-1A9B-5284-8D15-F828F30252CD}"/>
              </a:ext>
            </a:extLst>
          </p:cNvPr>
          <p:cNvSpPr>
            <a:spLocks noGrp="1"/>
          </p:cNvSpPr>
          <p:nvPr>
            <p:ph type="subTitle" idx="1" hasCustomPrompt="1"/>
          </p:nvPr>
        </p:nvSpPr>
        <p:spPr>
          <a:xfrm>
            <a:off x="578164" y="1982181"/>
            <a:ext cx="4114800" cy="3544132"/>
          </a:xfrm>
        </p:spPr>
        <p:txBody>
          <a:bodyPr lIns="0">
            <a:noAutofit/>
          </a:bodyPr>
          <a:lstStyle>
            <a:lvl1pPr marL="0" indent="0" algn="l">
              <a:lnSpc>
                <a:spcPct val="150000"/>
              </a:lnSpc>
              <a:buNone/>
              <a:defRPr sz="12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4615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923C20-98F9-7094-766D-8196847EA022}"/>
              </a:ext>
            </a:extLst>
          </p:cNvPr>
          <p:cNvPicPr>
            <a:picLocks noChangeAspect="1"/>
          </p:cNvPicPr>
          <p:nvPr userDrawn="1"/>
        </p:nvPicPr>
        <p:blipFill rotWithShape="1">
          <a:blip r:embed="rId2"/>
          <a:srcRect l="4798" r="66271"/>
          <a:stretch/>
        </p:blipFill>
        <p:spPr>
          <a:xfrm>
            <a:off x="-8021" y="0"/>
            <a:ext cx="3990108"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dirty="0"/>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p:nvPr>
        </p:nvSpPr>
        <p:spPr>
          <a:xfrm>
            <a:off x="4683242" y="2140294"/>
            <a:ext cx="7243287" cy="3319734"/>
          </a:xfrm>
          <a:prstGeom prst="rect">
            <a:avLst/>
          </a:prstGeom>
        </p:spPr>
        <p:txBody>
          <a:bodyPr vert="horz" lIns="91440" tIns="45720" rIns="91440" bIns="45720" rtlCol="0">
            <a:noAutofit/>
          </a:bodyPr>
          <a:lstStyle>
            <a:lvl1pPr marL="0" indent="0">
              <a:buNone/>
              <a:defRPr sz="1200"/>
            </a:lvl1pPr>
            <a:lvl2pPr>
              <a:defRPr sz="1200"/>
            </a:lvl2pPr>
            <a:lvl3pPr>
              <a:defRPr sz="1200"/>
            </a:lvl3pPr>
            <a:lvl4pPr>
              <a:defRPr sz="1200"/>
            </a:lvl4pPr>
            <a:lvl5pPr>
              <a:defRPr sz="1200"/>
            </a:lvl5pPr>
          </a:lstStyle>
          <a:p>
            <a:pPr lvl="0"/>
            <a:r>
              <a:rPr lang="en-US" dirty="0">
                <a:effectLst/>
              </a:rPr>
              <a:t>Click to edit Master text styles</a:t>
            </a:r>
          </a:p>
          <a:p>
            <a:pPr lvl="1"/>
            <a:r>
              <a:rPr lang="en-US" dirty="0">
                <a:effectLst/>
              </a:rPr>
              <a:t>Second level</a:t>
            </a:r>
          </a:p>
          <a:p>
            <a:pPr lvl="2"/>
            <a:r>
              <a:rPr lang="en-US" dirty="0">
                <a:effectLst/>
              </a:rPr>
              <a:t>Third level</a:t>
            </a:r>
          </a:p>
          <a:p>
            <a:pPr lvl="3"/>
            <a:r>
              <a:rPr lang="en-US" dirty="0">
                <a:effectLst/>
              </a:rPr>
              <a:t>Fourth level</a:t>
            </a:r>
          </a:p>
          <a:p>
            <a:pPr lvl="4"/>
            <a:r>
              <a:rPr lang="en-US" dirty="0">
                <a:effectLst/>
              </a:rPr>
              <a:t>Fifth level</a:t>
            </a:r>
            <a:endParaRPr lang="en-US" dirty="0"/>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Font typeface="Arial" panose="020B0604020202020204" pitchFamily="34" charset="0"/>
              <a:buNone/>
              <a:defRPr sz="2400">
                <a:solidFill>
                  <a:schemeClr val="bg2"/>
                </a:solidFill>
              </a:defRPr>
            </a:lvl1pPr>
          </a:lstStyle>
          <a:p>
            <a:pPr lvl="0"/>
            <a:r>
              <a:rPr lang="en-US" dirty="0"/>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137653" y="1373178"/>
            <a:ext cx="3736258" cy="322262"/>
          </a:xfrm>
        </p:spPr>
        <p:txBody>
          <a:bodyPr anchor="b">
            <a:noAutofit/>
          </a:bodyPr>
          <a:lstStyle>
            <a:lvl1pPr marL="0" indent="0" algn="ctr">
              <a:lnSpc>
                <a:spcPct val="100000"/>
              </a:lnSpc>
              <a:spcBef>
                <a:spcPts val="0"/>
              </a:spcBef>
              <a:buFont typeface="Arial" panose="020B0604020202020204" pitchFamily="34" charset="0"/>
              <a:buNone/>
              <a:defRPr sz="2000">
                <a:solidFill>
                  <a:schemeClr val="bg2"/>
                </a:solidFill>
              </a:defRPr>
            </a:lvl1pPr>
          </a:lstStyle>
          <a:p>
            <a:pPr lvl="0"/>
            <a:r>
              <a:rPr lang="en-US" dirty="0"/>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137652" y="1791676"/>
            <a:ext cx="3736258" cy="322262"/>
          </a:xfrm>
        </p:spPr>
        <p:txBody>
          <a:bodyPr>
            <a:noAutofit/>
          </a:bodyPr>
          <a:lstStyle>
            <a:lvl1pPr marL="0" indent="0" algn="ctr">
              <a:buFont typeface="Arial" panose="020B0604020202020204" pitchFamily="34" charset="0"/>
              <a:buNone/>
              <a:defRPr sz="1400">
                <a:solidFill>
                  <a:schemeClr val="bg2">
                    <a:lumMod val="90000"/>
                  </a:schemeClr>
                </a:solidFill>
              </a:defRPr>
            </a:lvl1pPr>
          </a:lstStyle>
          <a:p>
            <a:pPr lvl="0"/>
            <a:r>
              <a:rPr lang="en-US" dirty="0"/>
              <a:t>Title</a:t>
            </a:r>
          </a:p>
        </p:txBody>
      </p:sp>
      <p:sp>
        <p:nvSpPr>
          <p:cNvPr id="7" name="Slide Number Placeholder 5">
            <a:extLst>
              <a:ext uri="{FF2B5EF4-FFF2-40B4-BE49-F238E27FC236}">
                <a16:creationId xmlns:a16="http://schemas.microsoft.com/office/drawing/2014/main" id="{77FCA503-8A49-D763-AB1A-6006B8616C7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197990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 Speaker + Descri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F3F9A2-B546-4496-B3EA-2532BA2D2937}"/>
              </a:ext>
            </a:extLst>
          </p:cNvPr>
          <p:cNvPicPr>
            <a:picLocks noChangeAspect="1"/>
          </p:cNvPicPr>
          <p:nvPr userDrawn="1"/>
        </p:nvPicPr>
        <p:blipFill rotWithShape="1">
          <a:blip r:embed="rId2"/>
          <a:srcRect l="4798" r="66271"/>
          <a:stretch/>
        </p:blipFill>
        <p:spPr>
          <a:xfrm>
            <a:off x="-8021" y="0"/>
            <a:ext cx="3990108"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dirty="0"/>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hasCustomPrompt="1"/>
          </p:nvPr>
        </p:nvSpPr>
        <p:spPr>
          <a:xfrm>
            <a:off x="4683242" y="2140294"/>
            <a:ext cx="7243287" cy="3319734"/>
          </a:xfrm>
          <a:prstGeom prst="rect">
            <a:avLst/>
          </a:prstGeom>
        </p:spPr>
        <p:txBody>
          <a:bodyPr vert="horz" lIns="91440" tIns="45720" rIns="91440" bIns="45720" rtlCol="0">
            <a:noAutofit/>
          </a:bodyPr>
          <a:lstStyle>
            <a:lvl1pPr marL="0" indent="0">
              <a:lnSpc>
                <a:spcPct val="110000"/>
              </a:lnSpc>
              <a:spcBef>
                <a:spcPts val="0"/>
              </a:spcBef>
              <a:spcAft>
                <a:spcPts val="600"/>
              </a:spcAft>
              <a:buNone/>
              <a:defRPr sz="1200"/>
            </a:lvl1pPr>
          </a:lstStyle>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r>
              <a:rPr lang="en-US" dirty="0">
                <a:effectLst/>
              </a:rPr>
              <a:t> </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r>
              <a:rPr lang="en-US" dirty="0">
                <a:effectLst/>
              </a:rPr>
              <a:t> </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r>
              <a:rPr lang="en-US" dirty="0">
                <a:effectLst/>
              </a:rPr>
              <a:t> </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r>
              <a:rPr lang="en-US" dirty="0">
                <a:effectLst/>
              </a:rPr>
              <a:t> </a:t>
            </a:r>
            <a:endParaRPr lang="en-US" dirty="0"/>
          </a:p>
        </p:txBody>
      </p:sp>
      <p:sp>
        <p:nvSpPr>
          <p:cNvPr id="12" name="Slide Number Placeholder 5">
            <a:extLst>
              <a:ext uri="{FF2B5EF4-FFF2-40B4-BE49-F238E27FC236}">
                <a16:creationId xmlns:a16="http://schemas.microsoft.com/office/drawing/2014/main" id="{C66DA22D-0CF5-3EA8-B9BA-216F3E911AB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sp>
        <p:nvSpPr>
          <p:cNvPr id="19" name="Text Placeholder 28">
            <a:extLst>
              <a:ext uri="{FF2B5EF4-FFF2-40B4-BE49-F238E27FC236}">
                <a16:creationId xmlns:a16="http://schemas.microsoft.com/office/drawing/2014/main" id="{5B66CEE3-4EB4-F4CF-B2F4-AA4FF1630271}"/>
              </a:ext>
            </a:extLst>
          </p:cNvPr>
          <p:cNvSpPr>
            <a:spLocks noGrp="1"/>
          </p:cNvSpPr>
          <p:nvPr>
            <p:ph type="body" sz="quarter" idx="22" hasCustomPrompt="1"/>
          </p:nvPr>
        </p:nvSpPr>
        <p:spPr>
          <a:xfrm>
            <a:off x="1020132" y="3127232"/>
            <a:ext cx="1799268" cy="322262"/>
          </a:xfrm>
        </p:spPr>
        <p:txBody>
          <a:bodyPr>
            <a:noAutofit/>
          </a:bodyPr>
          <a:lstStyle>
            <a:lvl1pPr marL="0" indent="0" algn="ctr">
              <a:buFont typeface="Arial" panose="020B0604020202020204" pitchFamily="34" charset="0"/>
              <a:buNone/>
              <a:defRPr sz="1600">
                <a:solidFill>
                  <a:schemeClr val="bg2"/>
                </a:solidFill>
              </a:defRPr>
            </a:lvl1pPr>
          </a:lstStyle>
          <a:p>
            <a:pPr lvl="0"/>
            <a:r>
              <a:rPr lang="en-US" dirty="0"/>
              <a:t>Speaker name</a:t>
            </a:r>
          </a:p>
        </p:txBody>
      </p:sp>
      <p:sp>
        <p:nvSpPr>
          <p:cNvPr id="21" name="Text Placeholder 28">
            <a:extLst>
              <a:ext uri="{FF2B5EF4-FFF2-40B4-BE49-F238E27FC236}">
                <a16:creationId xmlns:a16="http://schemas.microsoft.com/office/drawing/2014/main" id="{0C9BC0D5-1483-15E4-7D17-1377E3F1A142}"/>
              </a:ext>
            </a:extLst>
          </p:cNvPr>
          <p:cNvSpPr>
            <a:spLocks noGrp="1"/>
          </p:cNvSpPr>
          <p:nvPr>
            <p:ph type="body" sz="quarter" idx="23" hasCustomPrompt="1"/>
          </p:nvPr>
        </p:nvSpPr>
        <p:spPr>
          <a:xfrm>
            <a:off x="1020131" y="3506507"/>
            <a:ext cx="1799268" cy="322262"/>
          </a:xfrm>
        </p:spPr>
        <p:txBody>
          <a:bodyPr>
            <a:noAutofit/>
          </a:bodyPr>
          <a:lstStyle>
            <a:lvl1pPr marL="0" indent="0" algn="ctr">
              <a:buFont typeface="Arial" panose="020B0604020202020204" pitchFamily="34" charset="0"/>
              <a:buNone/>
              <a:defRPr sz="1400">
                <a:solidFill>
                  <a:schemeClr val="bg2">
                    <a:lumMod val="90000"/>
                  </a:schemeClr>
                </a:solidFill>
              </a:defRPr>
            </a:lvl1pPr>
          </a:lstStyle>
          <a:p>
            <a:pPr lvl="0"/>
            <a:r>
              <a:rPr lang="en-US" dirty="0"/>
              <a:t>Title</a:t>
            </a:r>
          </a:p>
        </p:txBody>
      </p:sp>
      <p:sp>
        <p:nvSpPr>
          <p:cNvPr id="23" name="Text Placeholder 28">
            <a:extLst>
              <a:ext uri="{FF2B5EF4-FFF2-40B4-BE49-F238E27FC236}">
                <a16:creationId xmlns:a16="http://schemas.microsoft.com/office/drawing/2014/main" id="{26F677C7-1D40-D3A0-9E99-ECE5C453ACD6}"/>
              </a:ext>
            </a:extLst>
          </p:cNvPr>
          <p:cNvSpPr>
            <a:spLocks noGrp="1"/>
          </p:cNvSpPr>
          <p:nvPr>
            <p:ph type="body" sz="quarter" idx="24" hasCustomPrompt="1"/>
          </p:nvPr>
        </p:nvSpPr>
        <p:spPr>
          <a:xfrm>
            <a:off x="1257308" y="4472051"/>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25" name="Text Placeholder 28">
            <a:extLst>
              <a:ext uri="{FF2B5EF4-FFF2-40B4-BE49-F238E27FC236}">
                <a16:creationId xmlns:a16="http://schemas.microsoft.com/office/drawing/2014/main" id="{D57A91D8-09DC-B62E-149D-CBB3526862B5}"/>
              </a:ext>
            </a:extLst>
          </p:cNvPr>
          <p:cNvSpPr>
            <a:spLocks noGrp="1"/>
          </p:cNvSpPr>
          <p:nvPr>
            <p:ph type="body" sz="quarter" idx="25" hasCustomPrompt="1"/>
          </p:nvPr>
        </p:nvSpPr>
        <p:spPr>
          <a:xfrm>
            <a:off x="1257308" y="4807460"/>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26" name="Text Placeholder 28">
            <a:extLst>
              <a:ext uri="{FF2B5EF4-FFF2-40B4-BE49-F238E27FC236}">
                <a16:creationId xmlns:a16="http://schemas.microsoft.com/office/drawing/2014/main" id="{9A3D985C-DC71-452D-C407-67660EEC5447}"/>
              </a:ext>
            </a:extLst>
          </p:cNvPr>
          <p:cNvSpPr>
            <a:spLocks noGrp="1"/>
          </p:cNvSpPr>
          <p:nvPr>
            <p:ph type="body" sz="quarter" idx="26" hasCustomPrompt="1"/>
          </p:nvPr>
        </p:nvSpPr>
        <p:spPr>
          <a:xfrm>
            <a:off x="1257308" y="5142869"/>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pic>
        <p:nvPicPr>
          <p:cNvPr id="28" name="Picture 27" descr="Shape, circle&#10;&#10;Description automatically generated">
            <a:extLst>
              <a:ext uri="{FF2B5EF4-FFF2-40B4-BE49-F238E27FC236}">
                <a16:creationId xmlns:a16="http://schemas.microsoft.com/office/drawing/2014/main" id="{59C40CD3-E573-763F-3762-969C1243EA88}"/>
              </a:ext>
            </a:extLst>
          </p:cNvPr>
          <p:cNvPicPr>
            <a:picLocks noChangeAspect="1"/>
          </p:cNvPicPr>
          <p:nvPr/>
        </p:nvPicPr>
        <p:blipFill>
          <a:blip r:embed="rId3"/>
          <a:stretch>
            <a:fillRect/>
          </a:stretch>
        </p:blipFill>
        <p:spPr>
          <a:xfrm>
            <a:off x="1200673" y="1529859"/>
            <a:ext cx="1470225" cy="1470225"/>
          </a:xfrm>
          <a:prstGeom prst="rect">
            <a:avLst/>
          </a:prstGeom>
        </p:spPr>
      </p:pic>
      <p:sp>
        <p:nvSpPr>
          <p:cNvPr id="34" name="Picture Placeholder 22">
            <a:extLst>
              <a:ext uri="{FF2B5EF4-FFF2-40B4-BE49-F238E27FC236}">
                <a16:creationId xmlns:a16="http://schemas.microsoft.com/office/drawing/2014/main" id="{1C7D8435-555F-F461-65DF-3C465E675DAB}"/>
              </a:ext>
            </a:extLst>
          </p:cNvPr>
          <p:cNvSpPr>
            <a:spLocks noGrp="1"/>
          </p:cNvSpPr>
          <p:nvPr>
            <p:ph type="pic" sz="quarter" idx="57" hasCustomPrompt="1"/>
          </p:nvPr>
        </p:nvSpPr>
        <p:spPr>
          <a:xfrm>
            <a:off x="125730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6" name="Text Placeholder 26">
            <a:extLst>
              <a:ext uri="{FF2B5EF4-FFF2-40B4-BE49-F238E27FC236}">
                <a16:creationId xmlns:a16="http://schemas.microsoft.com/office/drawing/2014/main" id="{86E48C0E-8A5B-3FE7-5396-E9B4CD8880EB}"/>
              </a:ext>
            </a:extLst>
          </p:cNvPr>
          <p:cNvSpPr>
            <a:spLocks noGrp="1"/>
          </p:cNvSpPr>
          <p:nvPr>
            <p:ph type="body" sz="quarter" idx="21" hasCustomPrompt="1"/>
          </p:nvPr>
        </p:nvSpPr>
        <p:spPr>
          <a:xfrm>
            <a:off x="137652" y="869644"/>
            <a:ext cx="3736258" cy="393700"/>
          </a:xfrm>
        </p:spPr>
        <p:txBody>
          <a:bodyPr>
            <a:noAutofit/>
          </a:bodyPr>
          <a:lstStyle>
            <a:lvl1pPr marL="0" indent="0" algn="ctr">
              <a:buFont typeface="Arial" panose="020B0604020202020204" pitchFamily="34" charset="0"/>
              <a:buNone/>
              <a:defRPr sz="2400">
                <a:solidFill>
                  <a:schemeClr val="bg2"/>
                </a:solidFill>
              </a:defRPr>
            </a:lvl1pPr>
          </a:lstStyle>
          <a:p>
            <a:pPr lvl="0"/>
            <a:r>
              <a:rPr lang="en-US" dirty="0"/>
              <a:t>Event title</a:t>
            </a:r>
          </a:p>
        </p:txBody>
      </p:sp>
      <p:pic>
        <p:nvPicPr>
          <p:cNvPr id="20" name="Picture 19" descr="Shape, circle&#10;&#10;Description automatically generated">
            <a:extLst>
              <a:ext uri="{FF2B5EF4-FFF2-40B4-BE49-F238E27FC236}">
                <a16:creationId xmlns:a16="http://schemas.microsoft.com/office/drawing/2014/main" id="{BC294BEE-0F60-44E3-18A2-5FF112A194B4}"/>
              </a:ext>
            </a:extLst>
          </p:cNvPr>
          <p:cNvPicPr>
            <a:picLocks noChangeAspect="1"/>
          </p:cNvPicPr>
          <p:nvPr userDrawn="1"/>
        </p:nvPicPr>
        <p:blipFill>
          <a:blip r:embed="rId3"/>
          <a:stretch>
            <a:fillRect/>
          </a:stretch>
        </p:blipFill>
        <p:spPr>
          <a:xfrm>
            <a:off x="1200673" y="1529859"/>
            <a:ext cx="1470225" cy="1470225"/>
          </a:xfrm>
          <a:prstGeom prst="rect">
            <a:avLst/>
          </a:prstGeom>
        </p:spPr>
      </p:pic>
    </p:spTree>
    <p:extLst>
      <p:ext uri="{BB962C8B-B14F-4D97-AF65-F5344CB8AC3E}">
        <p14:creationId xmlns:p14="http://schemas.microsoft.com/office/powerpoint/2010/main" val="3389430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 Speak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4798003" y="3182494"/>
            <a:ext cx="2635533" cy="396389"/>
          </a:xfrm>
        </p:spPr>
        <p:txBody>
          <a:bodyPr>
            <a:noAutofit/>
          </a:bodyPr>
          <a:lstStyle>
            <a:lvl1pPr marL="0" indent="0" algn="ctr">
              <a:buNone/>
              <a:defRPr sz="1600">
                <a:solidFill>
                  <a:schemeClr val="bg1"/>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4798002" y="3561769"/>
            <a:ext cx="2635533" cy="396389"/>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5126240" y="4527314"/>
            <a:ext cx="2216248" cy="250323"/>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5126240" y="4862723"/>
            <a:ext cx="2216248" cy="250323"/>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5126240" y="5198132"/>
            <a:ext cx="2216248" cy="250323"/>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5932037"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5350780"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6" name="TextBox 5">
            <a:extLst>
              <a:ext uri="{FF2B5EF4-FFF2-40B4-BE49-F238E27FC236}">
                <a16:creationId xmlns:a16="http://schemas.microsoft.com/office/drawing/2014/main" id="{F56C22C5-8747-167F-82CF-0C03BC825E18}"/>
              </a:ext>
            </a:extLst>
          </p:cNvPr>
          <p:cNvSpPr txBox="1"/>
          <p:nvPr userDrawn="1"/>
        </p:nvSpPr>
        <p:spPr>
          <a:xfrm>
            <a:off x="5932037"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 name="Graphic 1">
            <a:extLst>
              <a:ext uri="{FF2B5EF4-FFF2-40B4-BE49-F238E27FC236}">
                <a16:creationId xmlns:a16="http://schemas.microsoft.com/office/drawing/2014/main" id="{FAC352BC-49E5-56BA-F0FB-BAD55A2B93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62729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age Phot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latin typeface="Arial" panose="020B0604020202020204" pitchFamily="34" charset="0"/>
              </a:defRPr>
            </a:lvl1pPr>
          </a:lstStyle>
          <a:p>
            <a:r>
              <a:rPr lang="en-US" dirty="0"/>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latin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Presenter name</a:t>
            </a:r>
          </a:p>
        </p:txBody>
      </p:sp>
      <p:sp>
        <p:nvSpPr>
          <p:cNvPr id="7" name="Rectangle 6">
            <a:extLst>
              <a:ext uri="{FF2B5EF4-FFF2-40B4-BE49-F238E27FC236}">
                <a16:creationId xmlns:a16="http://schemas.microsoft.com/office/drawing/2014/main" id="{3C42651F-D47B-205D-3B4E-BB5F3CD34C26}"/>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D5D662EC-3D10-33E5-11EB-B8F3BD08D8CB}"/>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dirty="0">
                <a:solidFill>
                  <a:schemeClr val="bg1">
                    <a:alpha val="50000"/>
                  </a:schemeClr>
                </a:solidFill>
                <a:latin typeface="Arial" panose="020B0604020202020204" pitchFamily="34" charset="0"/>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dirty="0">
                <a:solidFill>
                  <a:schemeClr val="bg1">
                    <a:alpha val="50000"/>
                  </a:schemeClr>
                </a:solidFill>
                <a:latin typeface="Arial" panose="020B0604020202020204" pitchFamily="34" charset="0"/>
              </a:rPr>
              <a:t>© Copyright IBM Corporation 2023. IBM, the IBM logo, </a:t>
            </a:r>
            <a:r>
              <a:rPr lang="en-US" sz="500" dirty="0" err="1">
                <a:solidFill>
                  <a:schemeClr val="bg1">
                    <a:alpha val="50000"/>
                  </a:schemeClr>
                </a:solidFill>
                <a:latin typeface="Arial" panose="020B0604020202020204" pitchFamily="34" charset="0"/>
              </a:rPr>
              <a:t>ibm.com</a:t>
            </a:r>
            <a:r>
              <a:rPr lang="en-US" sz="500" dirty="0">
                <a:solidFill>
                  <a:schemeClr val="bg1">
                    <a:alpha val="50000"/>
                  </a:schemeClr>
                </a:solidFill>
                <a:latin typeface="Arial" panose="020B0604020202020204" pitchFamily="34" charset="0"/>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dirty="0">
                <a:solidFill>
                  <a:schemeClr val="bg1">
                    <a:alpha val="50000"/>
                  </a:schemeClr>
                </a:solidFill>
                <a:latin typeface="Arial" panose="020B0604020202020204" pitchFamily="34" charset="0"/>
              </a:rPr>
              <a:t>www.ibm.com/legal/copytrade.shtml</a:t>
            </a:r>
            <a:r>
              <a:rPr lang="en-US" sz="500" dirty="0">
                <a:solidFill>
                  <a:schemeClr val="bg1">
                    <a:alpha val="50000"/>
                  </a:schemeClr>
                </a:solidFill>
                <a:latin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EEEF6139-BD8F-A223-2662-E64D56C30F6C}"/>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6038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3734396"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3734395"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4062632"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4062632"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4062632"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6513048"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6513047"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6841284"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6841284"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6841284"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72508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3890932"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6688422"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6" name="TextBox 5">
            <a:extLst>
              <a:ext uri="{FF2B5EF4-FFF2-40B4-BE49-F238E27FC236}">
                <a16:creationId xmlns:a16="http://schemas.microsoft.com/office/drawing/2014/main" id="{E1670524-6B1E-37BD-6229-D2D56CCB1DDD}"/>
              </a:ext>
            </a:extLst>
          </p:cNvPr>
          <p:cNvSpPr txBox="1"/>
          <p:nvPr userDrawn="1"/>
        </p:nvSpPr>
        <p:spPr>
          <a:xfrm>
            <a:off x="4472189"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CBFC0B49-990C-97B7-1429-D3CBB4A9B2A1}"/>
              </a:ext>
            </a:extLst>
          </p:cNvPr>
          <p:cNvSpPr txBox="1"/>
          <p:nvPr userDrawn="1"/>
        </p:nvSpPr>
        <p:spPr>
          <a:xfrm>
            <a:off x="72508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3" name="Graphic 2">
            <a:extLst>
              <a:ext uri="{FF2B5EF4-FFF2-40B4-BE49-F238E27FC236}">
                <a16:creationId xmlns:a16="http://schemas.microsoft.com/office/drawing/2014/main" id="{4DCA68D3-5EAB-151C-D0C5-081C8F2A95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3350784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426590"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426589"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2754826"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2754826"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2754826"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16438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847917"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847916"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8176153"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8176153"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8176153"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585710"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583126"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263976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8015105"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6" name="TextBox 5">
            <a:extLst>
              <a:ext uri="{FF2B5EF4-FFF2-40B4-BE49-F238E27FC236}">
                <a16:creationId xmlns:a16="http://schemas.microsoft.com/office/drawing/2014/main" id="{452FD0DB-2DD2-F171-CC64-674D8527F6DB}"/>
              </a:ext>
            </a:extLst>
          </p:cNvPr>
          <p:cNvSpPr txBox="1"/>
          <p:nvPr userDrawn="1"/>
        </p:nvSpPr>
        <p:spPr>
          <a:xfrm>
            <a:off x="316438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40BEBB2-2F60-5B9A-2505-F47741611087}"/>
              </a:ext>
            </a:extLst>
          </p:cNvPr>
          <p:cNvSpPr txBox="1"/>
          <p:nvPr userDrawn="1"/>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8" name="TextBox 17">
            <a:extLst>
              <a:ext uri="{FF2B5EF4-FFF2-40B4-BE49-F238E27FC236}">
                <a16:creationId xmlns:a16="http://schemas.microsoft.com/office/drawing/2014/main" id="{FECBC6F5-1912-5BD6-5D87-2878AD710A2A}"/>
              </a:ext>
            </a:extLst>
          </p:cNvPr>
          <p:cNvSpPr txBox="1"/>
          <p:nvPr userDrawn="1"/>
        </p:nvSpPr>
        <p:spPr>
          <a:xfrm>
            <a:off x="8585710"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3" name="Graphic 2">
            <a:extLst>
              <a:ext uri="{FF2B5EF4-FFF2-40B4-BE49-F238E27FC236}">
                <a16:creationId xmlns:a16="http://schemas.microsoft.com/office/drawing/2014/main" id="{23CC7056-2D94-7D72-66D1-A77FFE313E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992261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5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6" name="Picture 15" descr="Shape, circle&#10;&#10;Description automatically generated">
            <a:extLst>
              <a:ext uri="{FF2B5EF4-FFF2-40B4-BE49-F238E27FC236}">
                <a16:creationId xmlns:a16="http://schemas.microsoft.com/office/drawing/2014/main" id="{9BF814FB-7DF0-3C95-D87F-EAD4BF8039D4}"/>
              </a:ext>
            </a:extLst>
          </p:cNvPr>
          <p:cNvPicPr>
            <a:picLocks noChangeAspect="1"/>
          </p:cNvPicPr>
          <p:nvPr/>
        </p:nvPicPr>
        <p:blipFill>
          <a:blip r:embed="rId3"/>
          <a:stretch>
            <a:fillRect/>
          </a:stretch>
        </p:blipFill>
        <p:spPr>
          <a:xfrm>
            <a:off x="789160" y="1529859"/>
            <a:ext cx="1470225" cy="1470225"/>
          </a:xfrm>
          <a:prstGeom prst="rect">
            <a:avLst/>
          </a:prstGeom>
        </p:spPr>
      </p:pic>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622609"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622608"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31" name="Text Placeholder 28">
            <a:extLst>
              <a:ext uri="{FF2B5EF4-FFF2-40B4-BE49-F238E27FC236}">
                <a16:creationId xmlns:a16="http://schemas.microsoft.com/office/drawing/2014/main" id="{B7280583-C490-D264-4A54-F541339AE0D1}"/>
              </a:ext>
            </a:extLst>
          </p:cNvPr>
          <p:cNvSpPr>
            <a:spLocks noGrp="1"/>
          </p:cNvSpPr>
          <p:nvPr>
            <p:ph type="body" sz="quarter" idx="24" hasCustomPrompt="1"/>
          </p:nvPr>
        </p:nvSpPr>
        <p:spPr>
          <a:xfrm>
            <a:off x="950845"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32" name="Text Placeholder 28">
            <a:extLst>
              <a:ext uri="{FF2B5EF4-FFF2-40B4-BE49-F238E27FC236}">
                <a16:creationId xmlns:a16="http://schemas.microsoft.com/office/drawing/2014/main" id="{BE35FB18-786A-6F11-BBDC-004BDCA05B4E}"/>
              </a:ext>
            </a:extLst>
          </p:cNvPr>
          <p:cNvSpPr>
            <a:spLocks noGrp="1"/>
          </p:cNvSpPr>
          <p:nvPr>
            <p:ph type="body" sz="quarter" idx="25" hasCustomPrompt="1"/>
          </p:nvPr>
        </p:nvSpPr>
        <p:spPr>
          <a:xfrm>
            <a:off x="950845"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33" name="Text Placeholder 28">
            <a:extLst>
              <a:ext uri="{FF2B5EF4-FFF2-40B4-BE49-F238E27FC236}">
                <a16:creationId xmlns:a16="http://schemas.microsoft.com/office/drawing/2014/main" id="{3878FF4E-2E62-612E-9E08-2BCA56778708}"/>
              </a:ext>
            </a:extLst>
          </p:cNvPr>
          <p:cNvSpPr>
            <a:spLocks noGrp="1"/>
          </p:cNvSpPr>
          <p:nvPr>
            <p:ph type="body" sz="quarter" idx="26" hasCustomPrompt="1"/>
          </p:nvPr>
        </p:nvSpPr>
        <p:spPr>
          <a:xfrm>
            <a:off x="950845"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45" name="TextBox 44">
            <a:extLst>
              <a:ext uri="{FF2B5EF4-FFF2-40B4-BE49-F238E27FC236}">
                <a16:creationId xmlns:a16="http://schemas.microsoft.com/office/drawing/2014/main" id="{67C2CDFF-D79E-5C59-DEDA-7A1C17CE5703}"/>
              </a:ext>
            </a:extLst>
          </p:cNvPr>
          <p:cNvSpPr txBox="1"/>
          <p:nvPr/>
        </p:nvSpPr>
        <p:spPr>
          <a:xfrm>
            <a:off x="1360402"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821348"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821347"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3149584"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3149584"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3149584"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5591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577250"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577249"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7905486"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7905486"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7905486"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31504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5" name="Text Placeholder 28">
            <a:extLst>
              <a:ext uri="{FF2B5EF4-FFF2-40B4-BE49-F238E27FC236}">
                <a16:creationId xmlns:a16="http://schemas.microsoft.com/office/drawing/2014/main" id="{752896DB-38BE-9ED6-7F15-945A8C3E3001}"/>
              </a:ext>
            </a:extLst>
          </p:cNvPr>
          <p:cNvSpPr>
            <a:spLocks noGrp="1"/>
          </p:cNvSpPr>
          <p:nvPr>
            <p:ph type="body" sz="quarter" idx="48" hasCustomPrompt="1"/>
          </p:nvPr>
        </p:nvSpPr>
        <p:spPr>
          <a:xfrm>
            <a:off x="9967365" y="3182495"/>
            <a:ext cx="1799268" cy="322262"/>
          </a:xfrm>
        </p:spPr>
        <p:txBody>
          <a:bodyPr>
            <a:noAutofit/>
          </a:bodyPr>
          <a:lstStyle>
            <a:lvl1pPr marL="0" indent="0" algn="ctr">
              <a:buNone/>
              <a:defRPr sz="1600">
                <a:solidFill>
                  <a:schemeClr val="bg1"/>
                </a:solidFill>
              </a:defRPr>
            </a:lvl1pPr>
          </a:lstStyle>
          <a:p>
            <a:pPr lvl="0"/>
            <a:r>
              <a:rPr lang="en-US" dirty="0"/>
              <a:t>Speaker name</a:t>
            </a:r>
          </a:p>
        </p:txBody>
      </p:sp>
      <p:sp>
        <p:nvSpPr>
          <p:cNvPr id="86" name="Text Placeholder 28">
            <a:extLst>
              <a:ext uri="{FF2B5EF4-FFF2-40B4-BE49-F238E27FC236}">
                <a16:creationId xmlns:a16="http://schemas.microsoft.com/office/drawing/2014/main" id="{78A7A44A-A4E6-567A-15F6-7C7B8C6330EB}"/>
              </a:ext>
            </a:extLst>
          </p:cNvPr>
          <p:cNvSpPr>
            <a:spLocks noGrp="1"/>
          </p:cNvSpPr>
          <p:nvPr>
            <p:ph type="body" sz="quarter" idx="49" hasCustomPrompt="1"/>
          </p:nvPr>
        </p:nvSpPr>
        <p:spPr>
          <a:xfrm>
            <a:off x="9967364" y="3561770"/>
            <a:ext cx="1799268" cy="322262"/>
          </a:xfrm>
        </p:spPr>
        <p:txBody>
          <a:bodyPr>
            <a:noAutofit/>
          </a:bodyPr>
          <a:lstStyle>
            <a:lvl1pPr marL="0" indent="0" algn="ctr">
              <a:buNone/>
              <a:defRPr sz="1600">
                <a:solidFill>
                  <a:schemeClr val="bg2">
                    <a:lumMod val="90000"/>
                  </a:schemeClr>
                </a:solidFill>
              </a:defRPr>
            </a:lvl1pPr>
          </a:lstStyle>
          <a:p>
            <a:pPr lvl="0"/>
            <a:r>
              <a:rPr lang="en-US" dirty="0"/>
              <a:t>Title</a:t>
            </a:r>
          </a:p>
        </p:txBody>
      </p:sp>
      <p:sp>
        <p:nvSpPr>
          <p:cNvPr id="87" name="Text Placeholder 28">
            <a:extLst>
              <a:ext uri="{FF2B5EF4-FFF2-40B4-BE49-F238E27FC236}">
                <a16:creationId xmlns:a16="http://schemas.microsoft.com/office/drawing/2014/main" id="{8A955994-E8D8-7F85-5E08-707E1FD59BD7}"/>
              </a:ext>
            </a:extLst>
          </p:cNvPr>
          <p:cNvSpPr>
            <a:spLocks noGrp="1"/>
          </p:cNvSpPr>
          <p:nvPr>
            <p:ph type="body" sz="quarter" idx="50" hasCustomPrompt="1"/>
          </p:nvPr>
        </p:nvSpPr>
        <p:spPr>
          <a:xfrm>
            <a:off x="10295601" y="4527314"/>
            <a:ext cx="1513024" cy="203511"/>
          </a:xfrm>
        </p:spPr>
        <p:txBody>
          <a:bodyPr>
            <a:noAutofit/>
          </a:bodyPr>
          <a:lstStyle>
            <a:lvl1pPr marL="0" indent="0" algn="l">
              <a:buNone/>
              <a:defRPr sz="1100">
                <a:solidFill>
                  <a:schemeClr val="bg2">
                    <a:lumMod val="90000"/>
                  </a:schemeClr>
                </a:solidFill>
              </a:defRPr>
            </a:lvl1pPr>
          </a:lstStyle>
          <a:p>
            <a:pPr lvl="0"/>
            <a:r>
              <a:rPr lang="en-US" dirty="0"/>
              <a:t>Twitter info</a:t>
            </a:r>
          </a:p>
        </p:txBody>
      </p:sp>
      <p:sp>
        <p:nvSpPr>
          <p:cNvPr id="88" name="Text Placeholder 28">
            <a:extLst>
              <a:ext uri="{FF2B5EF4-FFF2-40B4-BE49-F238E27FC236}">
                <a16:creationId xmlns:a16="http://schemas.microsoft.com/office/drawing/2014/main" id="{B1F35EAF-4F1E-36CF-7C2F-9384A176ED84}"/>
              </a:ext>
            </a:extLst>
          </p:cNvPr>
          <p:cNvSpPr>
            <a:spLocks noGrp="1"/>
          </p:cNvSpPr>
          <p:nvPr>
            <p:ph type="body" sz="quarter" idx="51" hasCustomPrompt="1"/>
          </p:nvPr>
        </p:nvSpPr>
        <p:spPr>
          <a:xfrm>
            <a:off x="10295601" y="4862723"/>
            <a:ext cx="1513024" cy="203511"/>
          </a:xfrm>
        </p:spPr>
        <p:txBody>
          <a:bodyPr>
            <a:noAutofit/>
          </a:bodyPr>
          <a:lstStyle>
            <a:lvl1pPr marL="0" indent="0" algn="l">
              <a:buNone/>
              <a:defRPr sz="1100">
                <a:solidFill>
                  <a:schemeClr val="bg2">
                    <a:lumMod val="90000"/>
                  </a:schemeClr>
                </a:solidFill>
              </a:defRPr>
            </a:lvl1pPr>
          </a:lstStyle>
          <a:p>
            <a:pPr lvl="0"/>
            <a:r>
              <a:rPr lang="en-US" dirty="0" err="1"/>
              <a:t>Linkedin</a:t>
            </a:r>
            <a:r>
              <a:rPr lang="en-US" dirty="0"/>
              <a:t> info</a:t>
            </a:r>
          </a:p>
        </p:txBody>
      </p:sp>
      <p:sp>
        <p:nvSpPr>
          <p:cNvPr id="89" name="Text Placeholder 28">
            <a:extLst>
              <a:ext uri="{FF2B5EF4-FFF2-40B4-BE49-F238E27FC236}">
                <a16:creationId xmlns:a16="http://schemas.microsoft.com/office/drawing/2014/main" id="{3EFFEC20-7764-E4D5-65EE-1DE037D2F4D1}"/>
              </a:ext>
            </a:extLst>
          </p:cNvPr>
          <p:cNvSpPr>
            <a:spLocks noGrp="1"/>
          </p:cNvSpPr>
          <p:nvPr>
            <p:ph type="body" sz="quarter" idx="52" hasCustomPrompt="1"/>
          </p:nvPr>
        </p:nvSpPr>
        <p:spPr>
          <a:xfrm>
            <a:off x="10295601" y="5198132"/>
            <a:ext cx="1513024" cy="203511"/>
          </a:xfrm>
        </p:spPr>
        <p:txBody>
          <a:bodyPr>
            <a:noAutofit/>
          </a:bodyPr>
          <a:lstStyle>
            <a:lvl1pPr marL="0" indent="0" algn="l">
              <a:buNone/>
              <a:defRPr sz="1100">
                <a:solidFill>
                  <a:schemeClr val="bg2">
                    <a:lumMod val="90000"/>
                  </a:schemeClr>
                </a:solidFill>
              </a:defRPr>
            </a:lvl1pPr>
          </a:lstStyle>
          <a:p>
            <a:pPr lvl="0"/>
            <a:r>
              <a:rPr lang="en-US" dirty="0"/>
              <a:t>Facebook info</a:t>
            </a:r>
          </a:p>
        </p:txBody>
      </p:sp>
      <p:sp>
        <p:nvSpPr>
          <p:cNvPr id="90" name="TextBox 89">
            <a:extLst>
              <a:ext uri="{FF2B5EF4-FFF2-40B4-BE49-F238E27FC236}">
                <a16:creationId xmlns:a16="http://schemas.microsoft.com/office/drawing/2014/main" id="{7BF730E1-EA3E-4C3D-BF56-5E8EA202BDE4}"/>
              </a:ext>
            </a:extLst>
          </p:cNvPr>
          <p:cNvSpPr txBox="1"/>
          <p:nvPr/>
        </p:nvSpPr>
        <p:spPr>
          <a:xfrm>
            <a:off x="10705158"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sp>
        <p:nvSpPr>
          <p:cNvPr id="25" name="Picture Placeholder 22">
            <a:extLst>
              <a:ext uri="{FF2B5EF4-FFF2-40B4-BE49-F238E27FC236}">
                <a16:creationId xmlns:a16="http://schemas.microsoft.com/office/drawing/2014/main" id="{07BB0EA6-A8AD-342C-AC19-55E55915F879}"/>
              </a:ext>
            </a:extLst>
          </p:cNvPr>
          <p:cNvSpPr>
            <a:spLocks noGrp="1"/>
          </p:cNvSpPr>
          <p:nvPr>
            <p:ph type="pic" sz="quarter" idx="53" hasCustomPrompt="1"/>
          </p:nvPr>
        </p:nvSpPr>
        <p:spPr>
          <a:xfrm>
            <a:off x="84579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977884"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034519"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7744438"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7801073"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92" name="Picture 91" descr="Shape, circle&#10;&#10;Description automatically generated">
            <a:extLst>
              <a:ext uri="{FF2B5EF4-FFF2-40B4-BE49-F238E27FC236}">
                <a16:creationId xmlns:a16="http://schemas.microsoft.com/office/drawing/2014/main" id="{29D08FCF-F6FC-BC6A-CCE7-4A2EE890BB2E}"/>
              </a:ext>
            </a:extLst>
          </p:cNvPr>
          <p:cNvPicPr>
            <a:picLocks noChangeAspect="1"/>
          </p:cNvPicPr>
          <p:nvPr/>
        </p:nvPicPr>
        <p:blipFill>
          <a:blip r:embed="rId3"/>
          <a:stretch>
            <a:fillRect/>
          </a:stretch>
        </p:blipFill>
        <p:spPr>
          <a:xfrm>
            <a:off x="10137443" y="1529859"/>
            <a:ext cx="1470225" cy="1470225"/>
          </a:xfrm>
          <a:prstGeom prst="rect">
            <a:avLst/>
          </a:prstGeom>
        </p:spPr>
      </p:pic>
      <p:sp>
        <p:nvSpPr>
          <p:cNvPr id="93" name="Picture Placeholder 22">
            <a:extLst>
              <a:ext uri="{FF2B5EF4-FFF2-40B4-BE49-F238E27FC236}">
                <a16:creationId xmlns:a16="http://schemas.microsoft.com/office/drawing/2014/main" id="{E23C9E85-5198-D37D-43AD-B4654F3B008E}"/>
              </a:ext>
            </a:extLst>
          </p:cNvPr>
          <p:cNvSpPr>
            <a:spLocks noGrp="1"/>
          </p:cNvSpPr>
          <p:nvPr>
            <p:ph type="pic" sz="quarter" idx="57" hasCustomPrompt="1"/>
          </p:nvPr>
        </p:nvSpPr>
        <p:spPr>
          <a:xfrm>
            <a:off x="1019407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7" name="TextBox 6">
            <a:extLst>
              <a:ext uri="{FF2B5EF4-FFF2-40B4-BE49-F238E27FC236}">
                <a16:creationId xmlns:a16="http://schemas.microsoft.com/office/drawing/2014/main" id="{4D874D28-51A4-38B4-9826-FEFD51A5C56F}"/>
              </a:ext>
            </a:extLst>
          </p:cNvPr>
          <p:cNvSpPr txBox="1"/>
          <p:nvPr userDrawn="1"/>
        </p:nvSpPr>
        <p:spPr>
          <a:xfrm>
            <a:off x="1360402"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2" name="TextBox 11">
            <a:extLst>
              <a:ext uri="{FF2B5EF4-FFF2-40B4-BE49-F238E27FC236}">
                <a16:creationId xmlns:a16="http://schemas.microsoft.com/office/drawing/2014/main" id="{E56F85C3-80A7-0DF2-1D70-7380D726E367}"/>
              </a:ext>
            </a:extLst>
          </p:cNvPr>
          <p:cNvSpPr txBox="1"/>
          <p:nvPr userDrawn="1"/>
        </p:nvSpPr>
        <p:spPr>
          <a:xfrm>
            <a:off x="35591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6" name="TextBox 25">
            <a:extLst>
              <a:ext uri="{FF2B5EF4-FFF2-40B4-BE49-F238E27FC236}">
                <a16:creationId xmlns:a16="http://schemas.microsoft.com/office/drawing/2014/main" id="{16A8204D-08D7-F713-1376-62E311E51F14}"/>
              </a:ext>
            </a:extLst>
          </p:cNvPr>
          <p:cNvSpPr txBox="1"/>
          <p:nvPr userDrawn="1"/>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0" name="TextBox 39">
            <a:extLst>
              <a:ext uri="{FF2B5EF4-FFF2-40B4-BE49-F238E27FC236}">
                <a16:creationId xmlns:a16="http://schemas.microsoft.com/office/drawing/2014/main" id="{4A56CC14-B03D-3135-0257-8087FB1725C3}"/>
              </a:ext>
            </a:extLst>
          </p:cNvPr>
          <p:cNvSpPr txBox="1"/>
          <p:nvPr userDrawn="1"/>
        </p:nvSpPr>
        <p:spPr>
          <a:xfrm>
            <a:off x="831504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8" name="TextBox 77">
            <a:extLst>
              <a:ext uri="{FF2B5EF4-FFF2-40B4-BE49-F238E27FC236}">
                <a16:creationId xmlns:a16="http://schemas.microsoft.com/office/drawing/2014/main" id="{88D76A97-2617-8069-7973-B12900E35440}"/>
              </a:ext>
            </a:extLst>
          </p:cNvPr>
          <p:cNvSpPr txBox="1"/>
          <p:nvPr userDrawn="1"/>
        </p:nvSpPr>
        <p:spPr>
          <a:xfrm>
            <a:off x="10705158"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 name="Graphic 1">
            <a:extLst>
              <a:ext uri="{FF2B5EF4-FFF2-40B4-BE49-F238E27FC236}">
                <a16:creationId xmlns:a16="http://schemas.microsoft.com/office/drawing/2014/main" id="{2D39BD67-D974-3D38-FB10-21B86F4D8B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5142416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peaker no photo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A482A6-EDE0-A48D-C0F1-B48A6AAA257D}"/>
              </a:ext>
            </a:extLst>
          </p:cNvPr>
          <p:cNvPicPr>
            <a:picLocks noChangeAspect="1"/>
          </p:cNvPicPr>
          <p:nvPr userDrawn="1"/>
        </p:nvPicPr>
        <p:blipFill rotWithShape="1">
          <a:blip r:embed="rId2"/>
          <a:srcRect l="3898" r="67011"/>
          <a:stretch/>
        </p:blipFill>
        <p:spPr>
          <a:xfrm>
            <a:off x="-8023" y="0"/>
            <a:ext cx="3990109"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dirty="0"/>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p:nvPr>
        </p:nvSpPr>
        <p:spPr>
          <a:xfrm>
            <a:off x="4683242" y="2140294"/>
            <a:ext cx="7243287" cy="3319734"/>
          </a:xfrm>
          <a:prstGeom prst="rect">
            <a:avLst/>
          </a:prstGeom>
        </p:spPr>
        <p:txBody>
          <a:bodyPr vert="horz" lIns="91440" tIns="45720" rIns="91440" bIns="45720" rtlCol="0">
            <a:noAutofit/>
          </a:bodyPr>
          <a:lstStyle>
            <a:lvl1pPr marL="0" indent="0">
              <a:buNone/>
              <a:defRPr sz="1200"/>
            </a:lvl1pPr>
            <a:lvl2pPr>
              <a:defRPr sz="1200"/>
            </a:lvl2pPr>
            <a:lvl3pPr>
              <a:defRPr sz="1200"/>
            </a:lvl3pPr>
            <a:lvl4pPr>
              <a:defRPr sz="1200"/>
            </a:lvl4pPr>
            <a:lvl5pPr>
              <a:defRPr sz="1200"/>
            </a:lvl5pPr>
          </a:lstStyle>
          <a:p>
            <a:pPr lvl="0"/>
            <a:r>
              <a:rPr lang="en-US" dirty="0">
                <a:effectLst/>
              </a:rPr>
              <a:t>Click to edit Master text styles</a:t>
            </a:r>
          </a:p>
          <a:p>
            <a:pPr lvl="1"/>
            <a:r>
              <a:rPr lang="en-US" dirty="0">
                <a:effectLst/>
              </a:rPr>
              <a:t>Second level</a:t>
            </a:r>
          </a:p>
          <a:p>
            <a:pPr lvl="2"/>
            <a:r>
              <a:rPr lang="en-US" dirty="0">
                <a:effectLst/>
              </a:rPr>
              <a:t>Third level</a:t>
            </a:r>
          </a:p>
          <a:p>
            <a:pPr lvl="3"/>
            <a:r>
              <a:rPr lang="en-US" dirty="0">
                <a:effectLst/>
              </a:rPr>
              <a:t>Fourth level</a:t>
            </a:r>
          </a:p>
          <a:p>
            <a:pPr lvl="4"/>
            <a:r>
              <a:rPr lang="en-US" dirty="0">
                <a:effectLst/>
              </a:rPr>
              <a:t>Fifth level</a:t>
            </a:r>
            <a:endParaRPr lang="en-US" dirty="0"/>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None/>
              <a:defRPr sz="2400">
                <a:solidFill>
                  <a:schemeClr val="tx1"/>
                </a:solidFill>
              </a:defRPr>
            </a:lvl1pPr>
          </a:lstStyle>
          <a:p>
            <a:pPr lvl="0"/>
            <a:r>
              <a:rPr lang="en-US" dirty="0"/>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137653" y="1373178"/>
            <a:ext cx="3736258" cy="322262"/>
          </a:xfrm>
        </p:spPr>
        <p:txBody>
          <a:bodyPr anchor="b">
            <a:noAutofit/>
          </a:bodyPr>
          <a:lstStyle>
            <a:lvl1pPr marL="0" indent="0" algn="ctr">
              <a:lnSpc>
                <a:spcPct val="100000"/>
              </a:lnSpc>
              <a:spcBef>
                <a:spcPts val="0"/>
              </a:spcBef>
              <a:buNone/>
              <a:defRPr sz="2000">
                <a:solidFill>
                  <a:schemeClr val="tx1"/>
                </a:solidFill>
              </a:defRPr>
            </a:lvl1pPr>
          </a:lstStyle>
          <a:p>
            <a:pPr lvl="0"/>
            <a:r>
              <a:rPr lang="en-US" dirty="0"/>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137652" y="1791676"/>
            <a:ext cx="3736258" cy="322262"/>
          </a:xfrm>
        </p:spPr>
        <p:txBody>
          <a:bodyPr>
            <a:noAutofit/>
          </a:bodyPr>
          <a:lstStyle>
            <a:lvl1pPr marL="0" indent="0" algn="ctr">
              <a:buNone/>
              <a:defRPr sz="1400">
                <a:solidFill>
                  <a:schemeClr val="tx1">
                    <a:lumMod val="50000"/>
                    <a:lumOff val="50000"/>
                  </a:schemeClr>
                </a:solidFill>
              </a:defRPr>
            </a:lvl1pPr>
          </a:lstStyle>
          <a:p>
            <a:pPr lvl="0"/>
            <a:r>
              <a:rPr lang="en-US" dirty="0"/>
              <a:t>Title</a:t>
            </a:r>
          </a:p>
        </p:txBody>
      </p:sp>
      <p:sp>
        <p:nvSpPr>
          <p:cNvPr id="7" name="Slide Number Placeholder 5">
            <a:extLst>
              <a:ext uri="{FF2B5EF4-FFF2-40B4-BE49-F238E27FC236}">
                <a16:creationId xmlns:a16="http://schemas.microsoft.com/office/drawing/2014/main" id="{77FCA503-8A49-D763-AB1A-6006B8616C7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0911350"/>
      </p:ext>
    </p:extLst>
  </p:cSld>
  <p:clrMapOvr>
    <a:masterClrMapping/>
  </p:clrMapOvr>
  <p:extLst>
    <p:ext uri="{DCECCB84-F9BA-43D5-87BE-67443E8EF086}">
      <p15:sldGuideLst xmlns:p15="http://schemas.microsoft.com/office/powerpoint/2012/main">
        <p15:guide id="1" pos="249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 Speaker + Description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9CA6E-E050-5E6D-72DD-A4BB165A777D}"/>
              </a:ext>
            </a:extLst>
          </p:cNvPr>
          <p:cNvPicPr>
            <a:picLocks noChangeAspect="1"/>
          </p:cNvPicPr>
          <p:nvPr userDrawn="1"/>
        </p:nvPicPr>
        <p:blipFill rotWithShape="1">
          <a:blip r:embed="rId2"/>
          <a:srcRect l="3898" r="67011"/>
          <a:stretch/>
        </p:blipFill>
        <p:spPr>
          <a:xfrm>
            <a:off x="0" y="228600"/>
            <a:ext cx="3990109"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dirty="0"/>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hasCustomPrompt="1"/>
          </p:nvPr>
        </p:nvSpPr>
        <p:spPr>
          <a:xfrm>
            <a:off x="4683242" y="2140294"/>
            <a:ext cx="7243287" cy="3319734"/>
          </a:xfrm>
          <a:prstGeom prst="rect">
            <a:avLst/>
          </a:prstGeom>
        </p:spPr>
        <p:txBody>
          <a:bodyPr vert="horz" lIns="91440" tIns="45720" rIns="91440" bIns="45720" rtlCol="0">
            <a:noAutofit/>
          </a:bodyPr>
          <a:lstStyle>
            <a:lvl1pPr marL="9525" indent="0">
              <a:lnSpc>
                <a:spcPct val="110000"/>
              </a:lnSpc>
              <a:spcBef>
                <a:spcPts val="0"/>
              </a:spcBef>
              <a:spcAft>
                <a:spcPts val="600"/>
              </a:spcAft>
              <a:buFont typeface="Arial" panose="020B0604020202020204" pitchFamily="34" charset="0"/>
              <a:buNone/>
              <a:tabLst/>
              <a:defRPr sz="1200"/>
            </a:lvl1pPr>
          </a:lstStyle>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endParaRPr lang="en-US" dirty="0">
              <a:effectLst/>
            </a:endParaRPr>
          </a:p>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endParaRPr lang="en-US" dirty="0">
              <a:effectLst/>
            </a:endParaRPr>
          </a:p>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endParaRPr lang="en-US" dirty="0">
              <a:effectLst/>
            </a:endParaRPr>
          </a:p>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r>
              <a:rPr lang="en-US" dirty="0">
                <a:effectLst/>
              </a:rPr>
              <a:t>, </a:t>
            </a:r>
            <a:r>
              <a:rPr lang="en-US" dirty="0" err="1">
                <a:effectLst/>
              </a:rPr>
              <a:t>aliquam</a:t>
            </a:r>
            <a:r>
              <a:rPr lang="en-US" dirty="0">
                <a:effectLst/>
              </a:rPr>
              <a:t> </a:t>
            </a:r>
            <a:r>
              <a:rPr lang="en-US" dirty="0" err="1">
                <a:effectLst/>
              </a:rPr>
              <a:t>eget</a:t>
            </a:r>
            <a:r>
              <a:rPr lang="en-US" dirty="0">
                <a:effectLst/>
              </a:rPr>
              <a:t> </a:t>
            </a:r>
            <a:r>
              <a:rPr lang="en-US" dirty="0" err="1">
                <a:effectLst/>
              </a:rPr>
              <a:t>morbi</a:t>
            </a:r>
            <a:r>
              <a:rPr lang="en-US" dirty="0">
                <a:effectLst/>
              </a:rPr>
              <a:t> </a:t>
            </a:r>
            <a:r>
              <a:rPr lang="en-US" dirty="0" err="1">
                <a:effectLst/>
              </a:rPr>
              <a:t>eleifend</a:t>
            </a:r>
            <a:r>
              <a:rPr lang="en-US" dirty="0">
                <a:effectLst/>
              </a:rPr>
              <a:t> </a:t>
            </a:r>
            <a:r>
              <a:rPr lang="en-US" dirty="0" err="1">
                <a:effectLst/>
              </a:rPr>
              <a:t>elementum</a:t>
            </a:r>
            <a:r>
              <a:rPr lang="en-US" dirty="0">
                <a:effectLst/>
              </a:rPr>
              <a:t> </a:t>
            </a:r>
            <a:r>
              <a:rPr lang="en-US" dirty="0" err="1">
                <a:effectLst/>
              </a:rPr>
              <a:t>amet</a:t>
            </a:r>
            <a:r>
              <a:rPr lang="en-US" dirty="0">
                <a:effectLst/>
              </a:rPr>
              <a:t>, </a:t>
            </a:r>
            <a:r>
              <a:rPr lang="en-US" dirty="0" err="1">
                <a:effectLst/>
              </a:rPr>
              <a:t>habitasse</a:t>
            </a:r>
            <a:r>
              <a:rPr lang="en-US" dirty="0">
                <a:effectLst/>
              </a:rPr>
              <a:t> a. Gravida </a:t>
            </a:r>
            <a:r>
              <a:rPr lang="en-US" dirty="0" err="1">
                <a:effectLst/>
              </a:rPr>
              <a:t>volutpat</a:t>
            </a:r>
            <a:r>
              <a:rPr lang="en-US" dirty="0">
                <a:effectLst/>
              </a:rPr>
              <a:t> </a:t>
            </a:r>
            <a:r>
              <a:rPr lang="en-US" dirty="0" err="1">
                <a:effectLst/>
              </a:rPr>
              <a:t>nisl</a:t>
            </a:r>
            <a:r>
              <a:rPr lang="en-US" dirty="0">
                <a:effectLst/>
              </a:rPr>
              <a:t> </a:t>
            </a:r>
            <a:r>
              <a:rPr lang="en-US" dirty="0" err="1">
                <a:effectLst/>
              </a:rPr>
              <a:t>dignissim</a:t>
            </a:r>
            <a:endParaRPr lang="en-US" dirty="0">
              <a:effectLst/>
            </a:endParaRPr>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12" name="Slide Number Placeholder 5">
            <a:extLst>
              <a:ext uri="{FF2B5EF4-FFF2-40B4-BE49-F238E27FC236}">
                <a16:creationId xmlns:a16="http://schemas.microsoft.com/office/drawing/2014/main" id="{C66DA22D-0CF5-3EA8-B9BA-216F3E911AB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19" name="Text Placeholder 28">
            <a:extLst>
              <a:ext uri="{FF2B5EF4-FFF2-40B4-BE49-F238E27FC236}">
                <a16:creationId xmlns:a16="http://schemas.microsoft.com/office/drawing/2014/main" id="{5B66CEE3-4EB4-F4CF-B2F4-AA4FF1630271}"/>
              </a:ext>
            </a:extLst>
          </p:cNvPr>
          <p:cNvSpPr>
            <a:spLocks noGrp="1"/>
          </p:cNvSpPr>
          <p:nvPr>
            <p:ph type="body" sz="quarter" idx="22" hasCustomPrompt="1"/>
          </p:nvPr>
        </p:nvSpPr>
        <p:spPr>
          <a:xfrm>
            <a:off x="1020132" y="3127232"/>
            <a:ext cx="1799268" cy="322262"/>
          </a:xfrm>
        </p:spPr>
        <p:txBody>
          <a:bodyPr>
            <a:noAutofit/>
          </a:bodyPr>
          <a:lstStyle>
            <a:lvl1pPr marL="0" indent="0" algn="ctr">
              <a:buFont typeface="Arial" panose="020B0604020202020204" pitchFamily="34" charset="0"/>
              <a:buNone/>
              <a:defRPr sz="1600">
                <a:solidFill>
                  <a:schemeClr val="tx1"/>
                </a:solidFill>
              </a:defRPr>
            </a:lvl1pPr>
          </a:lstStyle>
          <a:p>
            <a:pPr lvl="0"/>
            <a:r>
              <a:rPr lang="en-US" dirty="0"/>
              <a:t>Speaker name</a:t>
            </a:r>
          </a:p>
        </p:txBody>
      </p:sp>
      <p:sp>
        <p:nvSpPr>
          <p:cNvPr id="21" name="Text Placeholder 28">
            <a:extLst>
              <a:ext uri="{FF2B5EF4-FFF2-40B4-BE49-F238E27FC236}">
                <a16:creationId xmlns:a16="http://schemas.microsoft.com/office/drawing/2014/main" id="{0C9BC0D5-1483-15E4-7D17-1377E3F1A142}"/>
              </a:ext>
            </a:extLst>
          </p:cNvPr>
          <p:cNvSpPr>
            <a:spLocks noGrp="1"/>
          </p:cNvSpPr>
          <p:nvPr>
            <p:ph type="body" sz="quarter" idx="23" hasCustomPrompt="1"/>
          </p:nvPr>
        </p:nvSpPr>
        <p:spPr>
          <a:xfrm>
            <a:off x="1020131" y="3506507"/>
            <a:ext cx="1799268" cy="322262"/>
          </a:xfrm>
        </p:spPr>
        <p:txBody>
          <a:bodyPr>
            <a:noAutofit/>
          </a:bodyPr>
          <a:lstStyle>
            <a:lvl1pPr marL="0" indent="0" algn="ctr">
              <a:buFont typeface="Arial" panose="020B0604020202020204" pitchFamily="34" charset="0"/>
              <a:buNone/>
              <a:defRPr sz="1400">
                <a:solidFill>
                  <a:schemeClr val="tx1">
                    <a:lumMod val="50000"/>
                    <a:lumOff val="50000"/>
                  </a:schemeClr>
                </a:solidFill>
              </a:defRPr>
            </a:lvl1pPr>
          </a:lstStyle>
          <a:p>
            <a:pPr lvl="0"/>
            <a:r>
              <a:rPr lang="en-US" dirty="0"/>
              <a:t>Title</a:t>
            </a:r>
          </a:p>
        </p:txBody>
      </p:sp>
      <p:sp>
        <p:nvSpPr>
          <p:cNvPr id="23" name="Text Placeholder 28">
            <a:extLst>
              <a:ext uri="{FF2B5EF4-FFF2-40B4-BE49-F238E27FC236}">
                <a16:creationId xmlns:a16="http://schemas.microsoft.com/office/drawing/2014/main" id="{26F677C7-1D40-D3A0-9E99-ECE5C453ACD6}"/>
              </a:ext>
            </a:extLst>
          </p:cNvPr>
          <p:cNvSpPr>
            <a:spLocks noGrp="1"/>
          </p:cNvSpPr>
          <p:nvPr>
            <p:ph type="body" sz="quarter" idx="24" hasCustomPrompt="1"/>
          </p:nvPr>
        </p:nvSpPr>
        <p:spPr>
          <a:xfrm>
            <a:off x="1257308" y="4472051"/>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25" name="Text Placeholder 28">
            <a:extLst>
              <a:ext uri="{FF2B5EF4-FFF2-40B4-BE49-F238E27FC236}">
                <a16:creationId xmlns:a16="http://schemas.microsoft.com/office/drawing/2014/main" id="{D57A91D8-09DC-B62E-149D-CBB3526862B5}"/>
              </a:ext>
            </a:extLst>
          </p:cNvPr>
          <p:cNvSpPr>
            <a:spLocks noGrp="1"/>
          </p:cNvSpPr>
          <p:nvPr>
            <p:ph type="body" sz="quarter" idx="25" hasCustomPrompt="1"/>
          </p:nvPr>
        </p:nvSpPr>
        <p:spPr>
          <a:xfrm>
            <a:off x="1257308" y="4807460"/>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26" name="Text Placeholder 28">
            <a:extLst>
              <a:ext uri="{FF2B5EF4-FFF2-40B4-BE49-F238E27FC236}">
                <a16:creationId xmlns:a16="http://schemas.microsoft.com/office/drawing/2014/main" id="{9A3D985C-DC71-452D-C407-67660EEC5447}"/>
              </a:ext>
            </a:extLst>
          </p:cNvPr>
          <p:cNvSpPr>
            <a:spLocks noGrp="1"/>
          </p:cNvSpPr>
          <p:nvPr>
            <p:ph type="body" sz="quarter" idx="26" hasCustomPrompt="1"/>
          </p:nvPr>
        </p:nvSpPr>
        <p:spPr>
          <a:xfrm>
            <a:off x="1257308" y="5142869"/>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pic>
        <p:nvPicPr>
          <p:cNvPr id="28" name="Picture 27" descr="Shape, circle&#10;&#10;Description automatically generated">
            <a:extLst>
              <a:ext uri="{FF2B5EF4-FFF2-40B4-BE49-F238E27FC236}">
                <a16:creationId xmlns:a16="http://schemas.microsoft.com/office/drawing/2014/main" id="{59C40CD3-E573-763F-3762-969C1243EA88}"/>
              </a:ext>
            </a:extLst>
          </p:cNvPr>
          <p:cNvPicPr>
            <a:picLocks noChangeAspect="1"/>
          </p:cNvPicPr>
          <p:nvPr userDrawn="1"/>
        </p:nvPicPr>
        <p:blipFill>
          <a:blip r:embed="rId3"/>
          <a:stretch>
            <a:fillRect/>
          </a:stretch>
        </p:blipFill>
        <p:spPr>
          <a:xfrm>
            <a:off x="1200673" y="1529859"/>
            <a:ext cx="1470225" cy="1470225"/>
          </a:xfrm>
          <a:prstGeom prst="rect">
            <a:avLst/>
          </a:prstGeom>
        </p:spPr>
      </p:pic>
      <p:sp>
        <p:nvSpPr>
          <p:cNvPr id="34" name="Picture Placeholder 22">
            <a:extLst>
              <a:ext uri="{FF2B5EF4-FFF2-40B4-BE49-F238E27FC236}">
                <a16:creationId xmlns:a16="http://schemas.microsoft.com/office/drawing/2014/main" id="{1C7D8435-555F-F461-65DF-3C465E675DAB}"/>
              </a:ext>
            </a:extLst>
          </p:cNvPr>
          <p:cNvSpPr>
            <a:spLocks noGrp="1"/>
          </p:cNvSpPr>
          <p:nvPr>
            <p:ph type="pic" sz="quarter" idx="57" hasCustomPrompt="1"/>
          </p:nvPr>
        </p:nvSpPr>
        <p:spPr>
          <a:xfrm>
            <a:off x="1257308"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dirty="0"/>
              <a:t>Click to insert image</a:t>
            </a:r>
          </a:p>
        </p:txBody>
      </p:sp>
    </p:spTree>
    <p:extLst>
      <p:ext uri="{BB962C8B-B14F-4D97-AF65-F5344CB8AC3E}">
        <p14:creationId xmlns:p14="http://schemas.microsoft.com/office/powerpoint/2010/main" val="2412994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 Speaker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54864"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7" name="Text Placeholder 28">
            <a:extLst>
              <a:ext uri="{FF2B5EF4-FFF2-40B4-BE49-F238E27FC236}">
                <a16:creationId xmlns:a16="http://schemas.microsoft.com/office/drawing/2014/main" id="{63B5F1ED-6838-47B4-F145-355E1F362216}"/>
              </a:ext>
            </a:extLst>
          </p:cNvPr>
          <p:cNvSpPr>
            <a:spLocks noGrp="1"/>
          </p:cNvSpPr>
          <p:nvPr>
            <p:ph type="body" sz="quarter" idx="55" hasCustomPrompt="1"/>
          </p:nvPr>
        </p:nvSpPr>
        <p:spPr>
          <a:xfrm>
            <a:off x="4798003" y="3182494"/>
            <a:ext cx="2635533" cy="396389"/>
          </a:xfrm>
        </p:spPr>
        <p:txBody>
          <a:bodyPr>
            <a:noAutofit/>
          </a:bodyPr>
          <a:lstStyle>
            <a:lvl1pPr marL="0" indent="0" algn="ctr">
              <a:buNone/>
              <a:defRPr sz="1600">
                <a:solidFill>
                  <a:schemeClr val="tx1"/>
                </a:solidFill>
              </a:defRPr>
            </a:lvl1pPr>
          </a:lstStyle>
          <a:p>
            <a:pPr lvl="0"/>
            <a:r>
              <a:rPr lang="en-US" dirty="0"/>
              <a:t>Speaker name</a:t>
            </a:r>
          </a:p>
        </p:txBody>
      </p:sp>
      <p:sp>
        <p:nvSpPr>
          <p:cNvPr id="8" name="Text Placeholder 28">
            <a:extLst>
              <a:ext uri="{FF2B5EF4-FFF2-40B4-BE49-F238E27FC236}">
                <a16:creationId xmlns:a16="http://schemas.microsoft.com/office/drawing/2014/main" id="{A6A47642-66A7-9F1A-D25B-E25BA5D5C2B9}"/>
              </a:ext>
            </a:extLst>
          </p:cNvPr>
          <p:cNvSpPr>
            <a:spLocks noGrp="1"/>
          </p:cNvSpPr>
          <p:nvPr>
            <p:ph type="body" sz="quarter" idx="56" hasCustomPrompt="1"/>
          </p:nvPr>
        </p:nvSpPr>
        <p:spPr>
          <a:xfrm>
            <a:off x="4798002" y="3561769"/>
            <a:ext cx="2635533" cy="396389"/>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9" name="Text Placeholder 28">
            <a:extLst>
              <a:ext uri="{FF2B5EF4-FFF2-40B4-BE49-F238E27FC236}">
                <a16:creationId xmlns:a16="http://schemas.microsoft.com/office/drawing/2014/main" id="{FF698A9D-E7AD-03A6-79BD-751A9A321400}"/>
              </a:ext>
            </a:extLst>
          </p:cNvPr>
          <p:cNvSpPr>
            <a:spLocks noGrp="1"/>
          </p:cNvSpPr>
          <p:nvPr>
            <p:ph type="body" sz="quarter" idx="57" hasCustomPrompt="1"/>
          </p:nvPr>
        </p:nvSpPr>
        <p:spPr>
          <a:xfrm>
            <a:off x="5126240" y="4527314"/>
            <a:ext cx="2216248" cy="250323"/>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10" name="Text Placeholder 28">
            <a:extLst>
              <a:ext uri="{FF2B5EF4-FFF2-40B4-BE49-F238E27FC236}">
                <a16:creationId xmlns:a16="http://schemas.microsoft.com/office/drawing/2014/main" id="{E27513C7-D6C8-817F-D268-950CD4D9F0D5}"/>
              </a:ext>
            </a:extLst>
          </p:cNvPr>
          <p:cNvSpPr>
            <a:spLocks noGrp="1"/>
          </p:cNvSpPr>
          <p:nvPr>
            <p:ph type="body" sz="quarter" idx="58" hasCustomPrompt="1"/>
          </p:nvPr>
        </p:nvSpPr>
        <p:spPr>
          <a:xfrm>
            <a:off x="5126240" y="4862723"/>
            <a:ext cx="2216248" cy="250323"/>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11" name="Text Placeholder 28">
            <a:extLst>
              <a:ext uri="{FF2B5EF4-FFF2-40B4-BE49-F238E27FC236}">
                <a16:creationId xmlns:a16="http://schemas.microsoft.com/office/drawing/2014/main" id="{44E30DDD-551F-D025-7FE6-EC473288ABE4}"/>
              </a:ext>
            </a:extLst>
          </p:cNvPr>
          <p:cNvSpPr>
            <a:spLocks noGrp="1"/>
          </p:cNvSpPr>
          <p:nvPr>
            <p:ph type="body" sz="quarter" idx="59" hasCustomPrompt="1"/>
          </p:nvPr>
        </p:nvSpPr>
        <p:spPr>
          <a:xfrm>
            <a:off x="5126240" y="5198132"/>
            <a:ext cx="2216248" cy="250323"/>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12" name="TextBox 11">
            <a:extLst>
              <a:ext uri="{FF2B5EF4-FFF2-40B4-BE49-F238E27FC236}">
                <a16:creationId xmlns:a16="http://schemas.microsoft.com/office/drawing/2014/main" id="{A41B68C3-355C-78C4-B2F0-1653246EE3AB}"/>
              </a:ext>
            </a:extLst>
          </p:cNvPr>
          <p:cNvSpPr txBox="1"/>
          <p:nvPr/>
        </p:nvSpPr>
        <p:spPr>
          <a:xfrm>
            <a:off x="5932037"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3" name="Picture 12" descr="Shape, circle&#10;&#10;Description automatically generated">
            <a:extLst>
              <a:ext uri="{FF2B5EF4-FFF2-40B4-BE49-F238E27FC236}">
                <a16:creationId xmlns:a16="http://schemas.microsoft.com/office/drawing/2014/main" id="{16AF2194-A3F3-F2F5-05F3-2C9B49FB8A04}"/>
              </a:ext>
            </a:extLst>
          </p:cNvPr>
          <p:cNvPicPr>
            <a:picLocks noChangeAspect="1"/>
          </p:cNvPicPr>
          <p:nvPr/>
        </p:nvPicPr>
        <p:blipFill>
          <a:blip r:embed="rId3"/>
          <a:stretch>
            <a:fillRect/>
          </a:stretch>
        </p:blipFill>
        <p:spPr>
          <a:xfrm>
            <a:off x="5350780" y="1529859"/>
            <a:ext cx="1470225" cy="1470225"/>
          </a:xfrm>
          <a:prstGeom prst="rect">
            <a:avLst/>
          </a:prstGeom>
        </p:spPr>
      </p:pic>
      <p:sp>
        <p:nvSpPr>
          <p:cNvPr id="14" name="Picture Placeholder 22">
            <a:extLst>
              <a:ext uri="{FF2B5EF4-FFF2-40B4-BE49-F238E27FC236}">
                <a16:creationId xmlns:a16="http://schemas.microsoft.com/office/drawing/2014/main" id="{8A84D1FA-8372-A591-C8B1-65DD218827B0}"/>
              </a:ext>
            </a:extLst>
          </p:cNvPr>
          <p:cNvSpPr>
            <a:spLocks noGrp="1"/>
          </p:cNvSpPr>
          <p:nvPr>
            <p:ph type="pic" sz="quarter" idx="60"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2" name="TextBox 1">
            <a:extLst>
              <a:ext uri="{FF2B5EF4-FFF2-40B4-BE49-F238E27FC236}">
                <a16:creationId xmlns:a16="http://schemas.microsoft.com/office/drawing/2014/main" id="{A7142834-029D-EA24-055D-87AD282922CC}"/>
              </a:ext>
            </a:extLst>
          </p:cNvPr>
          <p:cNvSpPr txBox="1"/>
          <p:nvPr userDrawn="1"/>
        </p:nvSpPr>
        <p:spPr>
          <a:xfrm>
            <a:off x="4472189"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D37D0441-D13D-EA7D-2E61-0BCB77300C31}"/>
              </a:ext>
            </a:extLst>
          </p:cNvPr>
          <p:cNvSpPr txBox="1"/>
          <p:nvPr userDrawn="1"/>
        </p:nvSpPr>
        <p:spPr>
          <a:xfrm>
            <a:off x="5932037"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17862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3734396"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3734395"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4062632"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4062632"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4062632"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6513048"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6513047"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6841284"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6841284"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6841284"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72508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userDrawn="1"/>
        </p:nvPicPr>
        <p:blipFill>
          <a:blip r:embed="rId3"/>
          <a:stretch>
            <a:fillRect/>
          </a:stretch>
        </p:blipFill>
        <p:spPr>
          <a:xfrm>
            <a:off x="3890932"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userDrawn="1"/>
        </p:nvPicPr>
        <p:blipFill>
          <a:blip r:embed="rId3"/>
          <a:stretch>
            <a:fillRect/>
          </a:stretch>
        </p:blipFill>
        <p:spPr>
          <a:xfrm>
            <a:off x="6688422"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6" name="TextBox 5">
            <a:extLst>
              <a:ext uri="{FF2B5EF4-FFF2-40B4-BE49-F238E27FC236}">
                <a16:creationId xmlns:a16="http://schemas.microsoft.com/office/drawing/2014/main" id="{BDB645F7-A204-508A-1BF9-6F8A012B3200}"/>
              </a:ext>
            </a:extLst>
          </p:cNvPr>
          <p:cNvSpPr txBox="1"/>
          <p:nvPr userDrawn="1"/>
        </p:nvSpPr>
        <p:spPr>
          <a:xfrm>
            <a:off x="4472189"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AA4B03F-F341-3421-FD75-962BD17B3760}"/>
              </a:ext>
            </a:extLst>
          </p:cNvPr>
          <p:cNvSpPr txBox="1"/>
          <p:nvPr userDrawn="1"/>
        </p:nvSpPr>
        <p:spPr>
          <a:xfrm>
            <a:off x="72508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9043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426590"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426589"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2754826"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2754826"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2754826"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16438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847917"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847916"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8176153"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8176153"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8176153"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585710"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userDrawn="1"/>
        </p:nvPicPr>
        <p:blipFill>
          <a:blip r:embed="rId3"/>
          <a:stretch>
            <a:fillRect/>
          </a:stretch>
        </p:blipFill>
        <p:spPr>
          <a:xfrm>
            <a:off x="2583126"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2639761"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dirty="0"/>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userDrawn="1"/>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dirty="0"/>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userDrawn="1"/>
        </p:nvPicPr>
        <p:blipFill>
          <a:blip r:embed="rId3"/>
          <a:stretch>
            <a:fillRect/>
          </a:stretch>
        </p:blipFill>
        <p:spPr>
          <a:xfrm>
            <a:off x="8015105"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dirty="0"/>
              <a:t>Click to insert image</a:t>
            </a:r>
          </a:p>
        </p:txBody>
      </p:sp>
      <p:sp>
        <p:nvSpPr>
          <p:cNvPr id="6" name="TextBox 5">
            <a:extLst>
              <a:ext uri="{FF2B5EF4-FFF2-40B4-BE49-F238E27FC236}">
                <a16:creationId xmlns:a16="http://schemas.microsoft.com/office/drawing/2014/main" id="{0332D81A-A4B8-0273-554D-2969BC864F9F}"/>
              </a:ext>
            </a:extLst>
          </p:cNvPr>
          <p:cNvSpPr txBox="1"/>
          <p:nvPr userDrawn="1"/>
        </p:nvSpPr>
        <p:spPr>
          <a:xfrm>
            <a:off x="316438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64E2932-CE62-B913-12DA-6A86A31FDCA6}"/>
              </a:ext>
            </a:extLst>
          </p:cNvPr>
          <p:cNvSpPr txBox="1"/>
          <p:nvPr userDrawn="1"/>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8" name="TextBox 17">
            <a:extLst>
              <a:ext uri="{FF2B5EF4-FFF2-40B4-BE49-F238E27FC236}">
                <a16:creationId xmlns:a16="http://schemas.microsoft.com/office/drawing/2014/main" id="{AD4E0BC3-AFDC-6CDE-69F7-45D728AE5A5B}"/>
              </a:ext>
            </a:extLst>
          </p:cNvPr>
          <p:cNvSpPr txBox="1"/>
          <p:nvPr userDrawn="1"/>
        </p:nvSpPr>
        <p:spPr>
          <a:xfrm>
            <a:off x="8585710"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2207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6" name="Picture 15" descr="Shape, circle&#10;&#10;Description automatically generated">
            <a:extLst>
              <a:ext uri="{FF2B5EF4-FFF2-40B4-BE49-F238E27FC236}">
                <a16:creationId xmlns:a16="http://schemas.microsoft.com/office/drawing/2014/main" id="{9BF814FB-7DF0-3C95-D87F-EAD4BF8039D4}"/>
              </a:ext>
            </a:extLst>
          </p:cNvPr>
          <p:cNvPicPr>
            <a:picLocks noChangeAspect="1"/>
          </p:cNvPicPr>
          <p:nvPr userDrawn="1"/>
        </p:nvPicPr>
        <p:blipFill>
          <a:blip r:embed="rId3"/>
          <a:stretch>
            <a:fillRect/>
          </a:stretch>
        </p:blipFill>
        <p:spPr>
          <a:xfrm>
            <a:off x="789160" y="1529859"/>
            <a:ext cx="1470225" cy="1470225"/>
          </a:xfrm>
          <a:prstGeom prst="rect">
            <a:avLst/>
          </a:prstGeom>
        </p:spPr>
      </p:pic>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622609"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622608"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31" name="Text Placeholder 28">
            <a:extLst>
              <a:ext uri="{FF2B5EF4-FFF2-40B4-BE49-F238E27FC236}">
                <a16:creationId xmlns:a16="http://schemas.microsoft.com/office/drawing/2014/main" id="{B7280583-C490-D264-4A54-F541339AE0D1}"/>
              </a:ext>
            </a:extLst>
          </p:cNvPr>
          <p:cNvSpPr>
            <a:spLocks noGrp="1"/>
          </p:cNvSpPr>
          <p:nvPr>
            <p:ph type="body" sz="quarter" idx="24" hasCustomPrompt="1"/>
          </p:nvPr>
        </p:nvSpPr>
        <p:spPr>
          <a:xfrm>
            <a:off x="950845"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32" name="Text Placeholder 28">
            <a:extLst>
              <a:ext uri="{FF2B5EF4-FFF2-40B4-BE49-F238E27FC236}">
                <a16:creationId xmlns:a16="http://schemas.microsoft.com/office/drawing/2014/main" id="{BE35FB18-786A-6F11-BBDC-004BDCA05B4E}"/>
              </a:ext>
            </a:extLst>
          </p:cNvPr>
          <p:cNvSpPr>
            <a:spLocks noGrp="1"/>
          </p:cNvSpPr>
          <p:nvPr>
            <p:ph type="body" sz="quarter" idx="25" hasCustomPrompt="1"/>
          </p:nvPr>
        </p:nvSpPr>
        <p:spPr>
          <a:xfrm>
            <a:off x="950845"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33" name="Text Placeholder 28">
            <a:extLst>
              <a:ext uri="{FF2B5EF4-FFF2-40B4-BE49-F238E27FC236}">
                <a16:creationId xmlns:a16="http://schemas.microsoft.com/office/drawing/2014/main" id="{3878FF4E-2E62-612E-9E08-2BCA56778708}"/>
              </a:ext>
            </a:extLst>
          </p:cNvPr>
          <p:cNvSpPr>
            <a:spLocks noGrp="1"/>
          </p:cNvSpPr>
          <p:nvPr>
            <p:ph type="body" sz="quarter" idx="26" hasCustomPrompt="1"/>
          </p:nvPr>
        </p:nvSpPr>
        <p:spPr>
          <a:xfrm>
            <a:off x="950845"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45" name="TextBox 44">
            <a:extLst>
              <a:ext uri="{FF2B5EF4-FFF2-40B4-BE49-F238E27FC236}">
                <a16:creationId xmlns:a16="http://schemas.microsoft.com/office/drawing/2014/main" id="{67C2CDFF-D79E-5C59-DEDA-7A1C17CE5703}"/>
              </a:ext>
            </a:extLst>
          </p:cNvPr>
          <p:cNvSpPr txBox="1"/>
          <p:nvPr/>
        </p:nvSpPr>
        <p:spPr>
          <a:xfrm>
            <a:off x="1360402"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821348" y="3182495"/>
            <a:ext cx="1799268" cy="322262"/>
          </a:xfrm>
        </p:spPr>
        <p:txBody>
          <a:bodyPr>
            <a:noAutofit/>
          </a:bodyPr>
          <a:lstStyle>
            <a:lvl1pPr marL="0" indent="0" algn="ctr">
              <a:buNone/>
              <a:defRPr sz="1600">
                <a:solidFill>
                  <a:srgbClr val="3D3D3D"/>
                </a:solidFill>
              </a:defRPr>
            </a:lvl1pPr>
          </a:lstStyle>
          <a:p>
            <a:pPr lvl="0"/>
            <a:r>
              <a:rPr lang="en-US" dirty="0"/>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821347"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3149584"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3149584"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3149584"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5591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rgbClr val="3D3D3D"/>
                </a:solidFill>
              </a:defRPr>
            </a:lvl1pPr>
          </a:lstStyle>
          <a:p>
            <a:pPr lvl="0"/>
            <a:r>
              <a:rPr lang="en-US" dirty="0"/>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577250" y="3182495"/>
            <a:ext cx="1799268" cy="322262"/>
          </a:xfrm>
        </p:spPr>
        <p:txBody>
          <a:bodyPr>
            <a:noAutofit/>
          </a:bodyPr>
          <a:lstStyle>
            <a:lvl1pPr marL="0" indent="0" algn="ctr">
              <a:buNone/>
              <a:defRPr sz="1600">
                <a:solidFill>
                  <a:schemeClr val="tx1"/>
                </a:solidFill>
              </a:defRPr>
            </a:lvl1pPr>
          </a:lstStyle>
          <a:p>
            <a:pPr lvl="0"/>
            <a:r>
              <a:rPr lang="en-US" dirty="0"/>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577249"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7905486"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7905486"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7905486"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31504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5" name="Text Placeholder 28">
            <a:extLst>
              <a:ext uri="{FF2B5EF4-FFF2-40B4-BE49-F238E27FC236}">
                <a16:creationId xmlns:a16="http://schemas.microsoft.com/office/drawing/2014/main" id="{752896DB-38BE-9ED6-7F15-945A8C3E3001}"/>
              </a:ext>
            </a:extLst>
          </p:cNvPr>
          <p:cNvSpPr>
            <a:spLocks noGrp="1"/>
          </p:cNvSpPr>
          <p:nvPr>
            <p:ph type="body" sz="quarter" idx="48" hasCustomPrompt="1"/>
          </p:nvPr>
        </p:nvSpPr>
        <p:spPr>
          <a:xfrm>
            <a:off x="9967365" y="3182495"/>
            <a:ext cx="1799268" cy="322262"/>
          </a:xfrm>
        </p:spPr>
        <p:txBody>
          <a:bodyPr>
            <a:noAutofit/>
          </a:bodyPr>
          <a:lstStyle>
            <a:lvl1pPr marL="0" indent="0" algn="ctr">
              <a:buNone/>
              <a:defRPr sz="1600">
                <a:solidFill>
                  <a:srgbClr val="3D3D3D"/>
                </a:solidFill>
              </a:defRPr>
            </a:lvl1pPr>
          </a:lstStyle>
          <a:p>
            <a:pPr lvl="0"/>
            <a:r>
              <a:rPr lang="en-US" dirty="0"/>
              <a:t>Speaker name</a:t>
            </a:r>
          </a:p>
        </p:txBody>
      </p:sp>
      <p:sp>
        <p:nvSpPr>
          <p:cNvPr id="86" name="Text Placeholder 28">
            <a:extLst>
              <a:ext uri="{FF2B5EF4-FFF2-40B4-BE49-F238E27FC236}">
                <a16:creationId xmlns:a16="http://schemas.microsoft.com/office/drawing/2014/main" id="{78A7A44A-A4E6-567A-15F6-7C7B8C6330EB}"/>
              </a:ext>
            </a:extLst>
          </p:cNvPr>
          <p:cNvSpPr>
            <a:spLocks noGrp="1"/>
          </p:cNvSpPr>
          <p:nvPr>
            <p:ph type="body" sz="quarter" idx="49" hasCustomPrompt="1"/>
          </p:nvPr>
        </p:nvSpPr>
        <p:spPr>
          <a:xfrm>
            <a:off x="9967364"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dirty="0"/>
              <a:t>Title</a:t>
            </a:r>
          </a:p>
        </p:txBody>
      </p:sp>
      <p:sp>
        <p:nvSpPr>
          <p:cNvPr id="87" name="Text Placeholder 28">
            <a:extLst>
              <a:ext uri="{FF2B5EF4-FFF2-40B4-BE49-F238E27FC236}">
                <a16:creationId xmlns:a16="http://schemas.microsoft.com/office/drawing/2014/main" id="{8A955994-E8D8-7F85-5E08-707E1FD59BD7}"/>
              </a:ext>
            </a:extLst>
          </p:cNvPr>
          <p:cNvSpPr>
            <a:spLocks noGrp="1"/>
          </p:cNvSpPr>
          <p:nvPr>
            <p:ph type="body" sz="quarter" idx="50" hasCustomPrompt="1"/>
          </p:nvPr>
        </p:nvSpPr>
        <p:spPr>
          <a:xfrm>
            <a:off x="10295601"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Twitter info</a:t>
            </a:r>
          </a:p>
        </p:txBody>
      </p:sp>
      <p:sp>
        <p:nvSpPr>
          <p:cNvPr id="88" name="Text Placeholder 28">
            <a:extLst>
              <a:ext uri="{FF2B5EF4-FFF2-40B4-BE49-F238E27FC236}">
                <a16:creationId xmlns:a16="http://schemas.microsoft.com/office/drawing/2014/main" id="{B1F35EAF-4F1E-36CF-7C2F-9384A176ED84}"/>
              </a:ext>
            </a:extLst>
          </p:cNvPr>
          <p:cNvSpPr>
            <a:spLocks noGrp="1"/>
          </p:cNvSpPr>
          <p:nvPr>
            <p:ph type="body" sz="quarter" idx="51" hasCustomPrompt="1"/>
          </p:nvPr>
        </p:nvSpPr>
        <p:spPr>
          <a:xfrm>
            <a:off x="10295601"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err="1"/>
              <a:t>Linkedin</a:t>
            </a:r>
            <a:r>
              <a:rPr lang="en-US" dirty="0"/>
              <a:t> info</a:t>
            </a:r>
          </a:p>
        </p:txBody>
      </p:sp>
      <p:sp>
        <p:nvSpPr>
          <p:cNvPr id="89" name="Text Placeholder 28">
            <a:extLst>
              <a:ext uri="{FF2B5EF4-FFF2-40B4-BE49-F238E27FC236}">
                <a16:creationId xmlns:a16="http://schemas.microsoft.com/office/drawing/2014/main" id="{3EFFEC20-7764-E4D5-65EE-1DE037D2F4D1}"/>
              </a:ext>
            </a:extLst>
          </p:cNvPr>
          <p:cNvSpPr>
            <a:spLocks noGrp="1"/>
          </p:cNvSpPr>
          <p:nvPr>
            <p:ph type="body" sz="quarter" idx="52" hasCustomPrompt="1"/>
          </p:nvPr>
        </p:nvSpPr>
        <p:spPr>
          <a:xfrm>
            <a:off x="10295601"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dirty="0"/>
              <a:t>Facebook info</a:t>
            </a:r>
          </a:p>
        </p:txBody>
      </p:sp>
      <p:sp>
        <p:nvSpPr>
          <p:cNvPr id="90" name="TextBox 89">
            <a:extLst>
              <a:ext uri="{FF2B5EF4-FFF2-40B4-BE49-F238E27FC236}">
                <a16:creationId xmlns:a16="http://schemas.microsoft.com/office/drawing/2014/main" id="{7BF730E1-EA3E-4C3D-BF56-5E8EA202BDE4}"/>
              </a:ext>
            </a:extLst>
          </p:cNvPr>
          <p:cNvSpPr txBox="1"/>
          <p:nvPr/>
        </p:nvSpPr>
        <p:spPr>
          <a:xfrm>
            <a:off x="10705158"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25" name="Picture Placeholder 22">
            <a:extLst>
              <a:ext uri="{FF2B5EF4-FFF2-40B4-BE49-F238E27FC236}">
                <a16:creationId xmlns:a16="http://schemas.microsoft.com/office/drawing/2014/main" id="{07BB0EA6-A8AD-342C-AC19-55E55915F879}"/>
              </a:ext>
            </a:extLst>
          </p:cNvPr>
          <p:cNvSpPr>
            <a:spLocks noGrp="1"/>
          </p:cNvSpPr>
          <p:nvPr>
            <p:ph type="pic" sz="quarter" idx="53" hasCustomPrompt="1"/>
          </p:nvPr>
        </p:nvSpPr>
        <p:spPr>
          <a:xfrm>
            <a:off x="84579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977884"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034519"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7744438"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7801073"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pic>
        <p:nvPicPr>
          <p:cNvPr id="92" name="Picture 91" descr="Shape, circle&#10;&#10;Description automatically generated">
            <a:extLst>
              <a:ext uri="{FF2B5EF4-FFF2-40B4-BE49-F238E27FC236}">
                <a16:creationId xmlns:a16="http://schemas.microsoft.com/office/drawing/2014/main" id="{29D08FCF-F6FC-BC6A-CCE7-4A2EE890BB2E}"/>
              </a:ext>
            </a:extLst>
          </p:cNvPr>
          <p:cNvPicPr>
            <a:picLocks noChangeAspect="1"/>
          </p:cNvPicPr>
          <p:nvPr/>
        </p:nvPicPr>
        <p:blipFill>
          <a:blip r:embed="rId3"/>
          <a:stretch>
            <a:fillRect/>
          </a:stretch>
        </p:blipFill>
        <p:spPr>
          <a:xfrm>
            <a:off x="10137443" y="1529859"/>
            <a:ext cx="1470225" cy="1470225"/>
          </a:xfrm>
          <a:prstGeom prst="rect">
            <a:avLst/>
          </a:prstGeom>
        </p:spPr>
      </p:pic>
      <p:sp>
        <p:nvSpPr>
          <p:cNvPr id="93" name="Picture Placeholder 22">
            <a:extLst>
              <a:ext uri="{FF2B5EF4-FFF2-40B4-BE49-F238E27FC236}">
                <a16:creationId xmlns:a16="http://schemas.microsoft.com/office/drawing/2014/main" id="{E23C9E85-5198-D37D-43AD-B4654F3B008E}"/>
              </a:ext>
            </a:extLst>
          </p:cNvPr>
          <p:cNvSpPr>
            <a:spLocks noGrp="1"/>
          </p:cNvSpPr>
          <p:nvPr>
            <p:ph type="pic" sz="quarter" idx="57" hasCustomPrompt="1"/>
          </p:nvPr>
        </p:nvSpPr>
        <p:spPr>
          <a:xfrm>
            <a:off x="1019407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dirty="0"/>
              <a:t>Click to insert image</a:t>
            </a:r>
          </a:p>
        </p:txBody>
      </p:sp>
      <p:sp>
        <p:nvSpPr>
          <p:cNvPr id="7" name="TextBox 6">
            <a:extLst>
              <a:ext uri="{FF2B5EF4-FFF2-40B4-BE49-F238E27FC236}">
                <a16:creationId xmlns:a16="http://schemas.microsoft.com/office/drawing/2014/main" id="{D33FB191-CFF0-A19D-BCB9-BA8E98A0924E}"/>
              </a:ext>
            </a:extLst>
          </p:cNvPr>
          <p:cNvSpPr txBox="1"/>
          <p:nvPr userDrawn="1"/>
        </p:nvSpPr>
        <p:spPr>
          <a:xfrm>
            <a:off x="1360402"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2" name="TextBox 11">
            <a:extLst>
              <a:ext uri="{FF2B5EF4-FFF2-40B4-BE49-F238E27FC236}">
                <a16:creationId xmlns:a16="http://schemas.microsoft.com/office/drawing/2014/main" id="{D2AF9F21-069B-8BA2-8582-D66B100E5397}"/>
              </a:ext>
            </a:extLst>
          </p:cNvPr>
          <p:cNvSpPr txBox="1"/>
          <p:nvPr userDrawn="1"/>
        </p:nvSpPr>
        <p:spPr>
          <a:xfrm>
            <a:off x="3559141"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6" name="TextBox 25">
            <a:extLst>
              <a:ext uri="{FF2B5EF4-FFF2-40B4-BE49-F238E27FC236}">
                <a16:creationId xmlns:a16="http://schemas.microsoft.com/office/drawing/2014/main" id="{21F62077-8815-8B2F-EBF0-FB62C1871C3B}"/>
              </a:ext>
            </a:extLst>
          </p:cNvPr>
          <p:cNvSpPr txBox="1"/>
          <p:nvPr userDrawn="1"/>
        </p:nvSpPr>
        <p:spPr>
          <a:xfrm>
            <a:off x="5943035"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0" name="TextBox 39">
            <a:extLst>
              <a:ext uri="{FF2B5EF4-FFF2-40B4-BE49-F238E27FC236}">
                <a16:creationId xmlns:a16="http://schemas.microsoft.com/office/drawing/2014/main" id="{75B854F8-5086-D37C-F008-1663CB896B84}"/>
              </a:ext>
            </a:extLst>
          </p:cNvPr>
          <p:cNvSpPr txBox="1"/>
          <p:nvPr userDrawn="1"/>
        </p:nvSpPr>
        <p:spPr>
          <a:xfrm>
            <a:off x="8315043"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8" name="TextBox 77">
            <a:extLst>
              <a:ext uri="{FF2B5EF4-FFF2-40B4-BE49-F238E27FC236}">
                <a16:creationId xmlns:a16="http://schemas.microsoft.com/office/drawing/2014/main" id="{EF4C87EE-DFF7-7806-8D27-AD03B02E051B}"/>
              </a:ext>
            </a:extLst>
          </p:cNvPr>
          <p:cNvSpPr txBox="1"/>
          <p:nvPr userDrawn="1"/>
        </p:nvSpPr>
        <p:spPr>
          <a:xfrm>
            <a:off x="10705158" y="1709439"/>
            <a:ext cx="184731"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12755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ata Statis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FA4411-352D-CCE3-1901-AD5218BE99F4}"/>
              </a:ext>
            </a:extLst>
          </p:cNvPr>
          <p:cNvSpPr/>
          <p:nvPr userDrawn="1"/>
        </p:nvSpPr>
        <p:spPr>
          <a:xfrm>
            <a:off x="568842" y="1158949"/>
            <a:ext cx="366823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ectangle 15">
            <a:extLst>
              <a:ext uri="{FF2B5EF4-FFF2-40B4-BE49-F238E27FC236}">
                <a16:creationId xmlns:a16="http://schemas.microsoft.com/office/drawing/2014/main" id="{E4675C12-43CE-571C-4D0E-6ED0F3551996}"/>
              </a:ext>
            </a:extLst>
          </p:cNvPr>
          <p:cNvSpPr/>
          <p:nvPr/>
        </p:nvSpPr>
        <p:spPr>
          <a:xfrm>
            <a:off x="4237075" y="3593805"/>
            <a:ext cx="3742660"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54F28CA1-6B77-4741-53EA-33F37941D97C}"/>
              </a:ext>
            </a:extLst>
          </p:cNvPr>
          <p:cNvSpPr/>
          <p:nvPr/>
        </p:nvSpPr>
        <p:spPr>
          <a:xfrm>
            <a:off x="7979735" y="1158949"/>
            <a:ext cx="366823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Arial" panose="020B0604020202020204" pitchFamily="34" charset="0"/>
                <a:ea typeface="Verdana" panose="020B0604030504040204" pitchFamily="34" charset="0"/>
                <a:cs typeface="Arial" panose="020B0604020202020204" pitchFamily="34" charset="0"/>
              </a:defRPr>
            </a:lvl1pPr>
          </a:lstStyle>
          <a:p>
            <a:r>
              <a:rPr lang="en-US" dirty="0"/>
              <a:t>Statistics</a:t>
            </a:r>
          </a:p>
        </p:txBody>
      </p:sp>
      <p:sp>
        <p:nvSpPr>
          <p:cNvPr id="12" name="Text Placeholder 11">
            <a:extLst>
              <a:ext uri="{FF2B5EF4-FFF2-40B4-BE49-F238E27FC236}">
                <a16:creationId xmlns:a16="http://schemas.microsoft.com/office/drawing/2014/main" id="{CC24F24C-47C0-4409-83B2-267CBDF87C3A}"/>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lvl1pPr>
          </a:lstStyle>
          <a:p>
            <a:pPr lvl="0"/>
            <a:r>
              <a:rPr lang="en-US" dirty="0"/>
              <a:t>LOREM IPSUM DOLOR</a:t>
            </a:r>
          </a:p>
        </p:txBody>
      </p:sp>
      <p:sp>
        <p:nvSpPr>
          <p:cNvPr id="23" name="Text Placeholder 11">
            <a:extLst>
              <a:ext uri="{FF2B5EF4-FFF2-40B4-BE49-F238E27FC236}">
                <a16:creationId xmlns:a16="http://schemas.microsoft.com/office/drawing/2014/main" id="{57CC8D96-E981-DF47-3A5B-89C57B150358}"/>
              </a:ext>
            </a:extLst>
          </p:cNvPr>
          <p:cNvSpPr>
            <a:spLocks noGrp="1"/>
          </p:cNvSpPr>
          <p:nvPr>
            <p:ph type="body" sz="quarter" idx="14" hasCustomPrompt="1"/>
          </p:nvPr>
        </p:nvSpPr>
        <p:spPr>
          <a:xfrm>
            <a:off x="4350591" y="1299041"/>
            <a:ext cx="1418197" cy="166320"/>
          </a:xfrm>
        </p:spPr>
        <p:txBody>
          <a:bodyPr>
            <a:noAutofit/>
          </a:bodyPr>
          <a:lstStyle>
            <a:lvl1pPr marL="0" indent="0">
              <a:buNone/>
              <a:defRPr sz="600"/>
            </a:lvl1pPr>
          </a:lstStyle>
          <a:p>
            <a:pPr lvl="0"/>
            <a:r>
              <a:rPr lang="en-US" dirty="0"/>
              <a:t>LOREM IPSUM DOLOR</a:t>
            </a:r>
          </a:p>
        </p:txBody>
      </p:sp>
      <p:sp>
        <p:nvSpPr>
          <p:cNvPr id="24" name="Text Placeholder 11">
            <a:extLst>
              <a:ext uri="{FF2B5EF4-FFF2-40B4-BE49-F238E27FC236}">
                <a16:creationId xmlns:a16="http://schemas.microsoft.com/office/drawing/2014/main" id="{C4E4A75A-2DFF-A05D-0A33-5B5940FE02B6}"/>
              </a:ext>
            </a:extLst>
          </p:cNvPr>
          <p:cNvSpPr>
            <a:spLocks noGrp="1"/>
          </p:cNvSpPr>
          <p:nvPr>
            <p:ph type="body" sz="quarter" idx="15" hasCustomPrompt="1"/>
          </p:nvPr>
        </p:nvSpPr>
        <p:spPr>
          <a:xfrm>
            <a:off x="8135938" y="1299041"/>
            <a:ext cx="1418197" cy="166320"/>
          </a:xfrm>
        </p:spPr>
        <p:txBody>
          <a:bodyPr>
            <a:noAutofit/>
          </a:bodyPr>
          <a:lstStyle>
            <a:lvl1pPr marL="0" indent="0">
              <a:buNone/>
              <a:defRPr sz="600"/>
            </a:lvl1pPr>
          </a:lstStyle>
          <a:p>
            <a:pPr lvl="0"/>
            <a:r>
              <a:rPr lang="en-US" dirty="0"/>
              <a:t>LOREM IPSUM DOLOR</a:t>
            </a:r>
          </a:p>
        </p:txBody>
      </p:sp>
      <p:sp>
        <p:nvSpPr>
          <p:cNvPr id="25" name="Text Placeholder 11">
            <a:extLst>
              <a:ext uri="{FF2B5EF4-FFF2-40B4-BE49-F238E27FC236}">
                <a16:creationId xmlns:a16="http://schemas.microsoft.com/office/drawing/2014/main" id="{36F6A005-430E-7FBF-2EFA-A28CE11EB798}"/>
              </a:ext>
            </a:extLst>
          </p:cNvPr>
          <p:cNvSpPr>
            <a:spLocks noGrp="1"/>
          </p:cNvSpPr>
          <p:nvPr>
            <p:ph type="body" sz="quarter" idx="16" hasCustomPrompt="1"/>
          </p:nvPr>
        </p:nvSpPr>
        <p:spPr>
          <a:xfrm>
            <a:off x="632479" y="3840535"/>
            <a:ext cx="1418197" cy="166320"/>
          </a:xfrm>
        </p:spPr>
        <p:txBody>
          <a:bodyPr>
            <a:noAutofit/>
          </a:bodyPr>
          <a:lstStyle>
            <a:lvl1pPr marL="0" indent="0">
              <a:buNone/>
              <a:defRPr sz="600"/>
            </a:lvl1pPr>
          </a:lstStyle>
          <a:p>
            <a:pPr lvl="0"/>
            <a:r>
              <a:rPr lang="en-US" dirty="0"/>
              <a:t>LOREM IPSUM DOLOR</a:t>
            </a:r>
          </a:p>
        </p:txBody>
      </p:sp>
      <p:sp>
        <p:nvSpPr>
          <p:cNvPr id="26" name="Text Placeholder 11">
            <a:extLst>
              <a:ext uri="{FF2B5EF4-FFF2-40B4-BE49-F238E27FC236}">
                <a16:creationId xmlns:a16="http://schemas.microsoft.com/office/drawing/2014/main" id="{C6FE1E8B-854D-AEA9-36CE-3D1BB7B51AB2}"/>
              </a:ext>
            </a:extLst>
          </p:cNvPr>
          <p:cNvSpPr>
            <a:spLocks noGrp="1"/>
          </p:cNvSpPr>
          <p:nvPr>
            <p:ph type="body" sz="quarter" idx="17" hasCustomPrompt="1"/>
          </p:nvPr>
        </p:nvSpPr>
        <p:spPr>
          <a:xfrm>
            <a:off x="4350591" y="3840535"/>
            <a:ext cx="1418197" cy="166320"/>
          </a:xfrm>
        </p:spPr>
        <p:txBody>
          <a:bodyPr>
            <a:noAutofit/>
          </a:bodyPr>
          <a:lstStyle>
            <a:lvl1pPr marL="0" indent="0">
              <a:buNone/>
              <a:defRPr sz="600"/>
            </a:lvl1pPr>
          </a:lstStyle>
          <a:p>
            <a:pPr lvl="0"/>
            <a:r>
              <a:rPr lang="en-US" dirty="0"/>
              <a:t>LOREM IPSUM DOLOR</a:t>
            </a:r>
          </a:p>
        </p:txBody>
      </p:sp>
      <p:sp>
        <p:nvSpPr>
          <p:cNvPr id="27" name="Text Placeholder 11">
            <a:extLst>
              <a:ext uri="{FF2B5EF4-FFF2-40B4-BE49-F238E27FC236}">
                <a16:creationId xmlns:a16="http://schemas.microsoft.com/office/drawing/2014/main" id="{DB89BB06-4494-73D1-25F4-1EB3BA9F3F25}"/>
              </a:ext>
            </a:extLst>
          </p:cNvPr>
          <p:cNvSpPr>
            <a:spLocks noGrp="1"/>
          </p:cNvSpPr>
          <p:nvPr>
            <p:ph type="body" sz="quarter" idx="18" hasCustomPrompt="1"/>
          </p:nvPr>
        </p:nvSpPr>
        <p:spPr>
          <a:xfrm>
            <a:off x="8135938" y="3840535"/>
            <a:ext cx="1418197" cy="166320"/>
          </a:xfrm>
        </p:spPr>
        <p:txBody>
          <a:bodyPr>
            <a:noAutofit/>
          </a:bodyPr>
          <a:lstStyle>
            <a:lvl1pPr marL="0" indent="0">
              <a:buNone/>
              <a:defRPr sz="600"/>
            </a:lvl1pPr>
          </a:lstStyle>
          <a:p>
            <a:pPr lvl="0"/>
            <a:r>
              <a:rPr lang="en-US" dirty="0"/>
              <a:t>LOREM IPSUM DOLOR</a:t>
            </a:r>
          </a:p>
        </p:txBody>
      </p:sp>
      <p:sp>
        <p:nvSpPr>
          <p:cNvPr id="15" name="Text Placeholder 14">
            <a:extLst>
              <a:ext uri="{FF2B5EF4-FFF2-40B4-BE49-F238E27FC236}">
                <a16:creationId xmlns:a16="http://schemas.microsoft.com/office/drawing/2014/main" id="{6DA82594-D6E6-4F8C-5E41-F2F4CB488B81}"/>
              </a:ext>
            </a:extLst>
          </p:cNvPr>
          <p:cNvSpPr>
            <a:spLocks noGrp="1"/>
          </p:cNvSpPr>
          <p:nvPr>
            <p:ph type="body" sz="quarter" idx="19" hasCustomPrompt="1"/>
          </p:nvPr>
        </p:nvSpPr>
        <p:spPr>
          <a:xfrm>
            <a:off x="8135938" y="1782482"/>
            <a:ext cx="3428533" cy="1423988"/>
          </a:xfrm>
        </p:spPr>
        <p:txBody>
          <a:bodyPr>
            <a:noAutofit/>
          </a:bodyPr>
          <a:lstStyle>
            <a:lvl1pPr marL="0" indent="0" algn="l">
              <a:buNone/>
              <a:defRPr sz="6000"/>
            </a:lvl1pPr>
          </a:lstStyle>
          <a:p>
            <a:pPr lvl="0"/>
            <a:r>
              <a:rPr lang="en-US" dirty="0"/>
              <a:t>+23%</a:t>
            </a:r>
          </a:p>
        </p:txBody>
      </p:sp>
      <p:sp>
        <p:nvSpPr>
          <p:cNvPr id="28" name="Text Placeholder 14">
            <a:extLst>
              <a:ext uri="{FF2B5EF4-FFF2-40B4-BE49-F238E27FC236}">
                <a16:creationId xmlns:a16="http://schemas.microsoft.com/office/drawing/2014/main" id="{CFD0FD3B-A54D-A925-4E99-0845AA7154A8}"/>
              </a:ext>
            </a:extLst>
          </p:cNvPr>
          <p:cNvSpPr>
            <a:spLocks noGrp="1"/>
          </p:cNvSpPr>
          <p:nvPr>
            <p:ph type="body" sz="quarter" idx="20" hasCustomPrompt="1"/>
          </p:nvPr>
        </p:nvSpPr>
        <p:spPr>
          <a:xfrm>
            <a:off x="4350591" y="4275063"/>
            <a:ext cx="3428533" cy="1423988"/>
          </a:xfrm>
        </p:spPr>
        <p:txBody>
          <a:bodyPr>
            <a:noAutofit/>
          </a:bodyPr>
          <a:lstStyle>
            <a:lvl1pPr marL="0" indent="0">
              <a:buNone/>
              <a:defRPr sz="6000"/>
            </a:lvl1pPr>
          </a:lstStyle>
          <a:p>
            <a:pPr lvl="0"/>
            <a:r>
              <a:rPr lang="en-US" dirty="0"/>
              <a:t>Rocket ABC</a:t>
            </a:r>
          </a:p>
        </p:txBody>
      </p:sp>
      <p:sp>
        <p:nvSpPr>
          <p:cNvPr id="29" name="Text Placeholder 14">
            <a:extLst>
              <a:ext uri="{FF2B5EF4-FFF2-40B4-BE49-F238E27FC236}">
                <a16:creationId xmlns:a16="http://schemas.microsoft.com/office/drawing/2014/main" id="{D15158DB-0947-955E-D012-8BFA5272666D}"/>
              </a:ext>
            </a:extLst>
          </p:cNvPr>
          <p:cNvSpPr>
            <a:spLocks noGrp="1"/>
          </p:cNvSpPr>
          <p:nvPr>
            <p:ph type="body" sz="quarter" idx="21" hasCustomPrompt="1"/>
          </p:nvPr>
        </p:nvSpPr>
        <p:spPr>
          <a:xfrm>
            <a:off x="571967" y="4275063"/>
            <a:ext cx="3428533" cy="1423988"/>
          </a:xfrm>
        </p:spPr>
        <p:txBody>
          <a:bodyPr>
            <a:noAutofit/>
          </a:bodyPr>
          <a:lstStyle>
            <a:lvl1pPr marL="0" indent="0" algn="l">
              <a:buNone/>
              <a:defRPr sz="6000"/>
            </a:lvl1pPr>
          </a:lstStyle>
          <a:p>
            <a:pPr lvl="0"/>
            <a:r>
              <a:rPr lang="en-US" dirty="0"/>
              <a:t>-23%</a:t>
            </a:r>
          </a:p>
        </p:txBody>
      </p:sp>
      <p:sp>
        <p:nvSpPr>
          <p:cNvPr id="8" name="Text Placeholder 14">
            <a:extLst>
              <a:ext uri="{FF2B5EF4-FFF2-40B4-BE49-F238E27FC236}">
                <a16:creationId xmlns:a16="http://schemas.microsoft.com/office/drawing/2014/main" id="{54055399-5904-F228-A3AF-C49C7D55C457}"/>
              </a:ext>
            </a:extLst>
          </p:cNvPr>
          <p:cNvSpPr>
            <a:spLocks noGrp="1"/>
          </p:cNvSpPr>
          <p:nvPr>
            <p:ph type="body" sz="quarter" idx="22" hasCustomPrompt="1"/>
          </p:nvPr>
        </p:nvSpPr>
        <p:spPr>
          <a:xfrm>
            <a:off x="627529" y="1782482"/>
            <a:ext cx="3428533" cy="1423988"/>
          </a:xfrm>
        </p:spPr>
        <p:txBody>
          <a:bodyPr>
            <a:noAutofit/>
          </a:bodyPr>
          <a:lstStyle>
            <a:lvl1pPr marL="0" indent="0" algn="l">
              <a:buNone/>
              <a:defRPr sz="6000"/>
            </a:lvl1pPr>
          </a:lstStyle>
          <a:p>
            <a:pPr lvl="0"/>
            <a:r>
              <a:rPr lang="en-US" dirty="0"/>
              <a:t>$12M</a:t>
            </a:r>
          </a:p>
        </p:txBody>
      </p:sp>
      <p:sp>
        <p:nvSpPr>
          <p:cNvPr id="10" name="Text Placeholder 14">
            <a:extLst>
              <a:ext uri="{FF2B5EF4-FFF2-40B4-BE49-F238E27FC236}">
                <a16:creationId xmlns:a16="http://schemas.microsoft.com/office/drawing/2014/main" id="{FA82581E-944B-9E0E-78A8-AC3000A718F5}"/>
              </a:ext>
            </a:extLst>
          </p:cNvPr>
          <p:cNvSpPr>
            <a:spLocks noGrp="1"/>
          </p:cNvSpPr>
          <p:nvPr>
            <p:ph type="body" sz="quarter" idx="23" hasCustomPrompt="1"/>
          </p:nvPr>
        </p:nvSpPr>
        <p:spPr>
          <a:xfrm>
            <a:off x="4393277" y="1793050"/>
            <a:ext cx="3428533" cy="1423988"/>
          </a:xfrm>
        </p:spPr>
        <p:txBody>
          <a:bodyPr>
            <a:noAutofit/>
          </a:bodyPr>
          <a:lstStyle>
            <a:lvl1pPr marL="0" indent="0" algn="l">
              <a:buNone/>
              <a:defRPr sz="6000"/>
            </a:lvl1pPr>
          </a:lstStyle>
          <a:p>
            <a:pPr lvl="0"/>
            <a:r>
              <a:rPr lang="en-US" dirty="0"/>
              <a:t>01%</a:t>
            </a:r>
          </a:p>
        </p:txBody>
      </p:sp>
      <p:sp>
        <p:nvSpPr>
          <p:cNvPr id="13" name="Text Placeholder 14">
            <a:extLst>
              <a:ext uri="{FF2B5EF4-FFF2-40B4-BE49-F238E27FC236}">
                <a16:creationId xmlns:a16="http://schemas.microsoft.com/office/drawing/2014/main" id="{6342297B-F955-D556-A0C4-88263E95703A}"/>
              </a:ext>
            </a:extLst>
          </p:cNvPr>
          <p:cNvSpPr>
            <a:spLocks noGrp="1"/>
          </p:cNvSpPr>
          <p:nvPr>
            <p:ph type="body" sz="quarter" idx="24" hasCustomPrompt="1"/>
          </p:nvPr>
        </p:nvSpPr>
        <p:spPr>
          <a:xfrm>
            <a:off x="8135938" y="4275063"/>
            <a:ext cx="3428533" cy="1423988"/>
          </a:xfrm>
        </p:spPr>
        <p:txBody>
          <a:bodyPr>
            <a:noAutofit/>
          </a:bodyPr>
          <a:lstStyle>
            <a:lvl1pPr marL="0" indent="0" algn="l">
              <a:buNone/>
              <a:defRPr sz="6000"/>
            </a:lvl1pPr>
          </a:lstStyle>
          <a:p>
            <a:pPr lvl="0"/>
            <a:r>
              <a:rPr lang="en-US" dirty="0"/>
              <a:t>$32B</a:t>
            </a:r>
          </a:p>
        </p:txBody>
      </p:sp>
      <p:sp>
        <p:nvSpPr>
          <p:cNvPr id="5" name="Slide Number Placeholder 5">
            <a:extLst>
              <a:ext uri="{FF2B5EF4-FFF2-40B4-BE49-F238E27FC236}">
                <a16:creationId xmlns:a16="http://schemas.microsoft.com/office/drawing/2014/main" id="{6E299301-BFEB-5F17-0227-3C7B6EEDA32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5101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Topic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E14114-5BC4-F6BD-9192-69D50287A0A3}"/>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4533467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ata Statistics Colo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448090-3443-E9B1-6A7D-C7994B5F3D2C}"/>
              </a:ext>
            </a:extLst>
          </p:cNvPr>
          <p:cNvSpPr/>
          <p:nvPr/>
        </p:nvSpPr>
        <p:spPr>
          <a:xfrm>
            <a:off x="8012357" y="3593805"/>
            <a:ext cx="3607676"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 name="Rectangle 5">
            <a:extLst>
              <a:ext uri="{FF2B5EF4-FFF2-40B4-BE49-F238E27FC236}">
                <a16:creationId xmlns:a16="http://schemas.microsoft.com/office/drawing/2014/main" id="{4C682912-1CA7-A225-46F1-B749A8BDF46A}"/>
              </a:ext>
            </a:extLst>
          </p:cNvPr>
          <p:cNvSpPr/>
          <p:nvPr userDrawn="1"/>
        </p:nvSpPr>
        <p:spPr>
          <a:xfrm>
            <a:off x="4237074" y="1158949"/>
            <a:ext cx="3815368"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B697BC0F-D5B4-27F9-5AE7-620F1792A7E6}"/>
              </a:ext>
            </a:extLst>
          </p:cNvPr>
          <p:cNvSpPr/>
          <p:nvPr/>
        </p:nvSpPr>
        <p:spPr>
          <a:xfrm>
            <a:off x="544033" y="3593805"/>
            <a:ext cx="369304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 name="Rectangle 8">
            <a:extLst>
              <a:ext uri="{FF2B5EF4-FFF2-40B4-BE49-F238E27FC236}">
                <a16:creationId xmlns:a16="http://schemas.microsoft.com/office/drawing/2014/main" id="{65FA4411-352D-CCE3-1901-AD5218BE99F4}"/>
              </a:ext>
            </a:extLst>
          </p:cNvPr>
          <p:cNvSpPr/>
          <p:nvPr/>
        </p:nvSpPr>
        <p:spPr>
          <a:xfrm>
            <a:off x="568842" y="1158949"/>
            <a:ext cx="3668232" cy="24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Rectangle 15">
            <a:extLst>
              <a:ext uri="{FF2B5EF4-FFF2-40B4-BE49-F238E27FC236}">
                <a16:creationId xmlns:a16="http://schemas.microsoft.com/office/drawing/2014/main" id="{E4675C12-43CE-571C-4D0E-6ED0F3551996}"/>
              </a:ext>
            </a:extLst>
          </p:cNvPr>
          <p:cNvSpPr/>
          <p:nvPr/>
        </p:nvSpPr>
        <p:spPr>
          <a:xfrm>
            <a:off x="4237075" y="3593805"/>
            <a:ext cx="3742660" cy="2434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54F28CA1-6B77-4741-53EA-33F37941D97C}"/>
              </a:ext>
            </a:extLst>
          </p:cNvPr>
          <p:cNvSpPr/>
          <p:nvPr/>
        </p:nvSpPr>
        <p:spPr>
          <a:xfrm>
            <a:off x="7979735" y="1158949"/>
            <a:ext cx="3668232" cy="2434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endParaRPr>
          </a:p>
        </p:txBody>
      </p:sp>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Arial" panose="020B0604020202020204" pitchFamily="34" charset="0"/>
                <a:ea typeface="Verdana" panose="020B0604030504040204" pitchFamily="34" charset="0"/>
                <a:cs typeface="Arial" panose="020B0604020202020204" pitchFamily="34" charset="0"/>
              </a:defRPr>
            </a:lvl1pPr>
          </a:lstStyle>
          <a:p>
            <a:r>
              <a:rPr lang="en-US" dirty="0"/>
              <a:t>Statistics</a:t>
            </a:r>
          </a:p>
        </p:txBody>
      </p:sp>
      <p:sp>
        <p:nvSpPr>
          <p:cNvPr id="12" name="Text Placeholder 11">
            <a:extLst>
              <a:ext uri="{FF2B5EF4-FFF2-40B4-BE49-F238E27FC236}">
                <a16:creationId xmlns:a16="http://schemas.microsoft.com/office/drawing/2014/main" id="{CC24F24C-47C0-4409-83B2-267CBDF87C3A}"/>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bg2"/>
                </a:solidFill>
              </a:defRPr>
            </a:lvl1pPr>
          </a:lstStyle>
          <a:p>
            <a:pPr lvl="0"/>
            <a:r>
              <a:rPr lang="en-US" dirty="0"/>
              <a:t>LOREM IPSUM DOLOR</a:t>
            </a:r>
          </a:p>
        </p:txBody>
      </p:sp>
      <p:sp>
        <p:nvSpPr>
          <p:cNvPr id="23" name="Text Placeholder 11">
            <a:extLst>
              <a:ext uri="{FF2B5EF4-FFF2-40B4-BE49-F238E27FC236}">
                <a16:creationId xmlns:a16="http://schemas.microsoft.com/office/drawing/2014/main" id="{57CC8D96-E981-DF47-3A5B-89C57B150358}"/>
              </a:ext>
            </a:extLst>
          </p:cNvPr>
          <p:cNvSpPr>
            <a:spLocks noGrp="1"/>
          </p:cNvSpPr>
          <p:nvPr>
            <p:ph type="body" sz="quarter" idx="14" hasCustomPrompt="1"/>
          </p:nvPr>
        </p:nvSpPr>
        <p:spPr>
          <a:xfrm>
            <a:off x="4350591" y="1299041"/>
            <a:ext cx="1418197" cy="166320"/>
          </a:xfrm>
        </p:spPr>
        <p:txBody>
          <a:bodyPr>
            <a:noAutofit/>
          </a:bodyPr>
          <a:lstStyle>
            <a:lvl1pPr marL="0" indent="0">
              <a:buNone/>
              <a:defRPr sz="600"/>
            </a:lvl1pPr>
          </a:lstStyle>
          <a:p>
            <a:pPr lvl="0"/>
            <a:r>
              <a:rPr lang="en-US" dirty="0"/>
              <a:t>LOREM IPSUM DOLOR</a:t>
            </a:r>
          </a:p>
        </p:txBody>
      </p:sp>
      <p:sp>
        <p:nvSpPr>
          <p:cNvPr id="24" name="Text Placeholder 11">
            <a:extLst>
              <a:ext uri="{FF2B5EF4-FFF2-40B4-BE49-F238E27FC236}">
                <a16:creationId xmlns:a16="http://schemas.microsoft.com/office/drawing/2014/main" id="{C4E4A75A-2DFF-A05D-0A33-5B5940FE02B6}"/>
              </a:ext>
            </a:extLst>
          </p:cNvPr>
          <p:cNvSpPr>
            <a:spLocks noGrp="1"/>
          </p:cNvSpPr>
          <p:nvPr>
            <p:ph type="body" sz="quarter" idx="15" hasCustomPrompt="1"/>
          </p:nvPr>
        </p:nvSpPr>
        <p:spPr>
          <a:xfrm>
            <a:off x="8135938" y="1299041"/>
            <a:ext cx="1418197" cy="166320"/>
          </a:xfrm>
        </p:spPr>
        <p:txBody>
          <a:bodyPr>
            <a:noAutofit/>
          </a:bodyPr>
          <a:lstStyle>
            <a:lvl1pPr marL="0" indent="0">
              <a:buNone/>
              <a:defRPr sz="600">
                <a:solidFill>
                  <a:schemeClr val="bg2"/>
                </a:solidFill>
              </a:defRPr>
            </a:lvl1pPr>
          </a:lstStyle>
          <a:p>
            <a:pPr lvl="0"/>
            <a:r>
              <a:rPr lang="en-US" dirty="0"/>
              <a:t>LOREM IPSUM DOLOR</a:t>
            </a:r>
          </a:p>
        </p:txBody>
      </p:sp>
      <p:sp>
        <p:nvSpPr>
          <p:cNvPr id="25" name="Text Placeholder 11">
            <a:extLst>
              <a:ext uri="{FF2B5EF4-FFF2-40B4-BE49-F238E27FC236}">
                <a16:creationId xmlns:a16="http://schemas.microsoft.com/office/drawing/2014/main" id="{36F6A005-430E-7FBF-2EFA-A28CE11EB798}"/>
              </a:ext>
            </a:extLst>
          </p:cNvPr>
          <p:cNvSpPr>
            <a:spLocks noGrp="1"/>
          </p:cNvSpPr>
          <p:nvPr>
            <p:ph type="body" sz="quarter" idx="16" hasCustomPrompt="1"/>
          </p:nvPr>
        </p:nvSpPr>
        <p:spPr>
          <a:xfrm>
            <a:off x="632479" y="3840535"/>
            <a:ext cx="1418197" cy="166320"/>
          </a:xfrm>
        </p:spPr>
        <p:txBody>
          <a:bodyPr>
            <a:noAutofit/>
          </a:bodyPr>
          <a:lstStyle>
            <a:lvl1pPr marL="0" indent="0">
              <a:buNone/>
              <a:defRPr sz="600"/>
            </a:lvl1pPr>
          </a:lstStyle>
          <a:p>
            <a:pPr lvl="0"/>
            <a:r>
              <a:rPr lang="en-US" dirty="0"/>
              <a:t>LOREM IPSUM DOLOR</a:t>
            </a:r>
          </a:p>
        </p:txBody>
      </p:sp>
      <p:sp>
        <p:nvSpPr>
          <p:cNvPr id="26" name="Text Placeholder 11">
            <a:extLst>
              <a:ext uri="{FF2B5EF4-FFF2-40B4-BE49-F238E27FC236}">
                <a16:creationId xmlns:a16="http://schemas.microsoft.com/office/drawing/2014/main" id="{C6FE1E8B-854D-AEA9-36CE-3D1BB7B51AB2}"/>
              </a:ext>
            </a:extLst>
          </p:cNvPr>
          <p:cNvSpPr>
            <a:spLocks noGrp="1"/>
          </p:cNvSpPr>
          <p:nvPr>
            <p:ph type="body" sz="quarter" idx="17" hasCustomPrompt="1"/>
          </p:nvPr>
        </p:nvSpPr>
        <p:spPr>
          <a:xfrm>
            <a:off x="4350591" y="3840535"/>
            <a:ext cx="1418197" cy="166320"/>
          </a:xfrm>
        </p:spPr>
        <p:txBody>
          <a:bodyPr>
            <a:noAutofit/>
          </a:bodyPr>
          <a:lstStyle>
            <a:lvl1pPr marL="0" indent="0">
              <a:buNone/>
              <a:defRPr sz="600">
                <a:solidFill>
                  <a:schemeClr val="bg2"/>
                </a:solidFill>
              </a:defRPr>
            </a:lvl1pPr>
          </a:lstStyle>
          <a:p>
            <a:pPr lvl="0"/>
            <a:r>
              <a:rPr lang="en-US" dirty="0"/>
              <a:t>LOREM IPSUM DOLOR</a:t>
            </a:r>
          </a:p>
        </p:txBody>
      </p:sp>
      <p:sp>
        <p:nvSpPr>
          <p:cNvPr id="27" name="Text Placeholder 11">
            <a:extLst>
              <a:ext uri="{FF2B5EF4-FFF2-40B4-BE49-F238E27FC236}">
                <a16:creationId xmlns:a16="http://schemas.microsoft.com/office/drawing/2014/main" id="{DB89BB06-4494-73D1-25F4-1EB3BA9F3F25}"/>
              </a:ext>
            </a:extLst>
          </p:cNvPr>
          <p:cNvSpPr>
            <a:spLocks noGrp="1"/>
          </p:cNvSpPr>
          <p:nvPr>
            <p:ph type="body" sz="quarter" idx="18" hasCustomPrompt="1"/>
          </p:nvPr>
        </p:nvSpPr>
        <p:spPr>
          <a:xfrm>
            <a:off x="8135938" y="3840535"/>
            <a:ext cx="1418197" cy="166320"/>
          </a:xfrm>
        </p:spPr>
        <p:txBody>
          <a:bodyPr>
            <a:noAutofit/>
          </a:bodyPr>
          <a:lstStyle>
            <a:lvl1pPr marL="0" indent="0">
              <a:buNone/>
              <a:defRPr sz="600"/>
            </a:lvl1pPr>
          </a:lstStyle>
          <a:p>
            <a:pPr lvl="0"/>
            <a:r>
              <a:rPr lang="en-US" dirty="0"/>
              <a:t>LOREM IPSUM DOLOR</a:t>
            </a:r>
          </a:p>
        </p:txBody>
      </p:sp>
      <p:sp>
        <p:nvSpPr>
          <p:cNvPr id="15" name="Text Placeholder 14">
            <a:extLst>
              <a:ext uri="{FF2B5EF4-FFF2-40B4-BE49-F238E27FC236}">
                <a16:creationId xmlns:a16="http://schemas.microsoft.com/office/drawing/2014/main" id="{6DA82594-D6E6-4F8C-5E41-F2F4CB488B81}"/>
              </a:ext>
            </a:extLst>
          </p:cNvPr>
          <p:cNvSpPr>
            <a:spLocks noGrp="1"/>
          </p:cNvSpPr>
          <p:nvPr>
            <p:ph type="body" sz="quarter" idx="19" hasCustomPrompt="1"/>
          </p:nvPr>
        </p:nvSpPr>
        <p:spPr>
          <a:xfrm>
            <a:off x="8135938" y="1782482"/>
            <a:ext cx="3428533" cy="1423988"/>
          </a:xfrm>
        </p:spPr>
        <p:txBody>
          <a:bodyPr>
            <a:noAutofit/>
          </a:bodyPr>
          <a:lstStyle>
            <a:lvl1pPr marL="0" indent="0" algn="l">
              <a:buNone/>
              <a:defRPr sz="6000">
                <a:solidFill>
                  <a:schemeClr val="bg2"/>
                </a:solidFill>
              </a:defRPr>
            </a:lvl1pPr>
          </a:lstStyle>
          <a:p>
            <a:pPr lvl="0"/>
            <a:r>
              <a:rPr lang="en-US" dirty="0"/>
              <a:t>+23%</a:t>
            </a:r>
          </a:p>
        </p:txBody>
      </p:sp>
      <p:sp>
        <p:nvSpPr>
          <p:cNvPr id="28" name="Text Placeholder 14">
            <a:extLst>
              <a:ext uri="{FF2B5EF4-FFF2-40B4-BE49-F238E27FC236}">
                <a16:creationId xmlns:a16="http://schemas.microsoft.com/office/drawing/2014/main" id="{CFD0FD3B-A54D-A925-4E99-0845AA7154A8}"/>
              </a:ext>
            </a:extLst>
          </p:cNvPr>
          <p:cNvSpPr>
            <a:spLocks noGrp="1"/>
          </p:cNvSpPr>
          <p:nvPr>
            <p:ph type="body" sz="quarter" idx="20" hasCustomPrompt="1"/>
          </p:nvPr>
        </p:nvSpPr>
        <p:spPr>
          <a:xfrm>
            <a:off x="4350591" y="4275063"/>
            <a:ext cx="3428533" cy="1447186"/>
          </a:xfrm>
        </p:spPr>
        <p:txBody>
          <a:bodyPr>
            <a:noAutofit/>
          </a:bodyPr>
          <a:lstStyle>
            <a:lvl1pPr marL="0" indent="0">
              <a:buNone/>
              <a:defRPr sz="6000">
                <a:solidFill>
                  <a:schemeClr val="bg2"/>
                </a:solidFill>
              </a:defRPr>
            </a:lvl1pPr>
          </a:lstStyle>
          <a:p>
            <a:pPr lvl="0"/>
            <a:r>
              <a:rPr lang="en-US" dirty="0"/>
              <a:t>Rocket ABC</a:t>
            </a:r>
          </a:p>
        </p:txBody>
      </p:sp>
      <p:sp>
        <p:nvSpPr>
          <p:cNvPr id="29" name="Text Placeholder 14">
            <a:extLst>
              <a:ext uri="{FF2B5EF4-FFF2-40B4-BE49-F238E27FC236}">
                <a16:creationId xmlns:a16="http://schemas.microsoft.com/office/drawing/2014/main" id="{D15158DB-0947-955E-D012-8BFA5272666D}"/>
              </a:ext>
            </a:extLst>
          </p:cNvPr>
          <p:cNvSpPr>
            <a:spLocks noGrp="1"/>
          </p:cNvSpPr>
          <p:nvPr>
            <p:ph type="body" sz="quarter" idx="21" hasCustomPrompt="1"/>
          </p:nvPr>
        </p:nvSpPr>
        <p:spPr>
          <a:xfrm>
            <a:off x="571967" y="4275063"/>
            <a:ext cx="3428533" cy="1423988"/>
          </a:xfrm>
        </p:spPr>
        <p:txBody>
          <a:bodyPr>
            <a:noAutofit/>
          </a:bodyPr>
          <a:lstStyle>
            <a:lvl1pPr marL="0" indent="0" algn="l">
              <a:buNone/>
              <a:defRPr sz="6000"/>
            </a:lvl1pPr>
          </a:lstStyle>
          <a:p>
            <a:pPr lvl="0"/>
            <a:r>
              <a:rPr lang="en-US" dirty="0"/>
              <a:t>-23%</a:t>
            </a:r>
          </a:p>
        </p:txBody>
      </p:sp>
      <p:sp>
        <p:nvSpPr>
          <p:cNvPr id="8" name="Text Placeholder 14">
            <a:extLst>
              <a:ext uri="{FF2B5EF4-FFF2-40B4-BE49-F238E27FC236}">
                <a16:creationId xmlns:a16="http://schemas.microsoft.com/office/drawing/2014/main" id="{54055399-5904-F228-A3AF-C49C7D55C457}"/>
              </a:ext>
            </a:extLst>
          </p:cNvPr>
          <p:cNvSpPr>
            <a:spLocks noGrp="1"/>
          </p:cNvSpPr>
          <p:nvPr>
            <p:ph type="body" sz="quarter" idx="22" hasCustomPrompt="1"/>
          </p:nvPr>
        </p:nvSpPr>
        <p:spPr>
          <a:xfrm>
            <a:off x="627529" y="1782482"/>
            <a:ext cx="3428533" cy="1423988"/>
          </a:xfrm>
        </p:spPr>
        <p:txBody>
          <a:bodyPr>
            <a:noAutofit/>
          </a:bodyPr>
          <a:lstStyle>
            <a:lvl1pPr marL="0" indent="0" algn="l">
              <a:buNone/>
              <a:defRPr sz="6000">
                <a:solidFill>
                  <a:schemeClr val="bg2"/>
                </a:solidFill>
              </a:defRPr>
            </a:lvl1pPr>
          </a:lstStyle>
          <a:p>
            <a:pPr lvl="0"/>
            <a:r>
              <a:rPr lang="en-US" dirty="0"/>
              <a:t>$12M</a:t>
            </a:r>
          </a:p>
        </p:txBody>
      </p:sp>
      <p:sp>
        <p:nvSpPr>
          <p:cNvPr id="10" name="Text Placeholder 14">
            <a:extLst>
              <a:ext uri="{FF2B5EF4-FFF2-40B4-BE49-F238E27FC236}">
                <a16:creationId xmlns:a16="http://schemas.microsoft.com/office/drawing/2014/main" id="{FA82581E-944B-9E0E-78A8-AC3000A718F5}"/>
              </a:ext>
            </a:extLst>
          </p:cNvPr>
          <p:cNvSpPr>
            <a:spLocks noGrp="1"/>
          </p:cNvSpPr>
          <p:nvPr>
            <p:ph type="body" sz="quarter" idx="23" hasCustomPrompt="1"/>
          </p:nvPr>
        </p:nvSpPr>
        <p:spPr>
          <a:xfrm>
            <a:off x="4393277" y="1793050"/>
            <a:ext cx="3428533" cy="1423988"/>
          </a:xfrm>
        </p:spPr>
        <p:txBody>
          <a:bodyPr>
            <a:noAutofit/>
          </a:bodyPr>
          <a:lstStyle>
            <a:lvl1pPr marL="0" indent="0" algn="l">
              <a:buNone/>
              <a:defRPr sz="6000"/>
            </a:lvl1pPr>
          </a:lstStyle>
          <a:p>
            <a:pPr lvl="0"/>
            <a:r>
              <a:rPr lang="en-US" dirty="0"/>
              <a:t>01%</a:t>
            </a:r>
          </a:p>
        </p:txBody>
      </p:sp>
      <p:sp>
        <p:nvSpPr>
          <p:cNvPr id="13" name="Text Placeholder 14">
            <a:extLst>
              <a:ext uri="{FF2B5EF4-FFF2-40B4-BE49-F238E27FC236}">
                <a16:creationId xmlns:a16="http://schemas.microsoft.com/office/drawing/2014/main" id="{6342297B-F955-D556-A0C4-88263E95703A}"/>
              </a:ext>
            </a:extLst>
          </p:cNvPr>
          <p:cNvSpPr>
            <a:spLocks noGrp="1"/>
          </p:cNvSpPr>
          <p:nvPr>
            <p:ph type="body" sz="quarter" idx="24" hasCustomPrompt="1"/>
          </p:nvPr>
        </p:nvSpPr>
        <p:spPr>
          <a:xfrm>
            <a:off x="8135938" y="4275063"/>
            <a:ext cx="3428533" cy="1423988"/>
          </a:xfrm>
        </p:spPr>
        <p:txBody>
          <a:bodyPr>
            <a:noAutofit/>
          </a:bodyPr>
          <a:lstStyle>
            <a:lvl1pPr marL="0" indent="0" algn="l">
              <a:buNone/>
              <a:defRPr sz="6000"/>
            </a:lvl1pPr>
          </a:lstStyle>
          <a:p>
            <a:pPr lvl="0"/>
            <a:r>
              <a:rPr lang="en-US" dirty="0"/>
              <a:t>$32B</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518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multipl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D3B4A2A-16C7-7AE0-62B4-4625738364D1}"/>
              </a:ext>
            </a:extLst>
          </p:cNvPr>
          <p:cNvSpPr>
            <a:spLocks noGrp="1"/>
          </p:cNvSpPr>
          <p:nvPr>
            <p:ph type="body" sz="quarter" idx="13" hasCustomPrompt="1"/>
          </p:nvPr>
        </p:nvSpPr>
        <p:spPr>
          <a:xfrm>
            <a:off x="1592263" y="1514476"/>
            <a:ext cx="9174162" cy="1072468"/>
          </a:xfrm>
        </p:spPr>
        <p:txBody>
          <a:bodyPr>
            <a:noAutofit/>
          </a:bodyPr>
          <a:lstStyle>
            <a:lvl1pPr marL="0" indent="0" algn="l">
              <a:buNone/>
              <a:defRPr sz="3600"/>
            </a:lvl1pPr>
          </a:lstStyle>
          <a:p>
            <a:pPr algn="ctr"/>
            <a:r>
              <a:rPr lang="en-US" dirty="0"/>
              <a:t>Enter subtitle here</a:t>
            </a:r>
          </a:p>
        </p:txBody>
      </p:sp>
      <p:cxnSp>
        <p:nvCxnSpPr>
          <p:cNvPr id="20" name="Straight Connector 19">
            <a:extLst>
              <a:ext uri="{FF2B5EF4-FFF2-40B4-BE49-F238E27FC236}">
                <a16:creationId xmlns:a16="http://schemas.microsoft.com/office/drawing/2014/main" id="{7DA8C213-82E6-874E-044C-506F078BE33C}"/>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326668-5744-F39E-E3D3-ADF9B1010B6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2" name="Content Placeholder 2">
            <a:extLst>
              <a:ext uri="{FF2B5EF4-FFF2-40B4-BE49-F238E27FC236}">
                <a16:creationId xmlns:a16="http://schemas.microsoft.com/office/drawing/2014/main" id="{88E83F84-0486-D2F8-DC56-69F4BC5D8707}"/>
              </a:ext>
            </a:extLst>
          </p:cNvPr>
          <p:cNvSpPr>
            <a:spLocks noGrp="1"/>
          </p:cNvSpPr>
          <p:nvPr>
            <p:ph sz="quarter" idx="22" hasCustomPrompt="1"/>
          </p:nvPr>
        </p:nvSpPr>
        <p:spPr>
          <a:xfrm>
            <a:off x="772191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dirty="0"/>
              <a:t>Chart / Photo / Table</a:t>
            </a:r>
          </a:p>
        </p:txBody>
      </p:sp>
      <p:sp>
        <p:nvSpPr>
          <p:cNvPr id="3" name="Content Placeholder 2">
            <a:extLst>
              <a:ext uri="{FF2B5EF4-FFF2-40B4-BE49-F238E27FC236}">
                <a16:creationId xmlns:a16="http://schemas.microsoft.com/office/drawing/2014/main" id="{DC373280-F9E7-27BF-3005-99672527BD9C}"/>
              </a:ext>
            </a:extLst>
          </p:cNvPr>
          <p:cNvSpPr>
            <a:spLocks noGrp="1"/>
          </p:cNvSpPr>
          <p:nvPr>
            <p:ph sz="quarter" idx="21" hasCustomPrompt="1"/>
          </p:nvPr>
        </p:nvSpPr>
        <p:spPr>
          <a:xfrm>
            <a:off x="476535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dirty="0"/>
              <a:t>Chart / Photo / Table</a:t>
            </a:r>
          </a:p>
        </p:txBody>
      </p:sp>
      <p:sp>
        <p:nvSpPr>
          <p:cNvPr id="7" name="Content Placeholder 2">
            <a:extLst>
              <a:ext uri="{FF2B5EF4-FFF2-40B4-BE49-F238E27FC236}">
                <a16:creationId xmlns:a16="http://schemas.microsoft.com/office/drawing/2014/main" id="{47504FB9-E088-A9CC-B914-7E40D6FA76E1}"/>
              </a:ext>
            </a:extLst>
          </p:cNvPr>
          <p:cNvSpPr>
            <a:spLocks noGrp="1"/>
          </p:cNvSpPr>
          <p:nvPr>
            <p:ph sz="quarter" idx="20" hasCustomPrompt="1"/>
          </p:nvPr>
        </p:nvSpPr>
        <p:spPr>
          <a:xfrm>
            <a:off x="178847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dirty="0"/>
              <a:t>Chart / Photo / Table</a:t>
            </a:r>
          </a:p>
        </p:txBody>
      </p:sp>
      <p:sp>
        <p:nvSpPr>
          <p:cNvPr id="4" name="Title 1">
            <a:extLst>
              <a:ext uri="{FF2B5EF4-FFF2-40B4-BE49-F238E27FC236}">
                <a16:creationId xmlns:a16="http://schemas.microsoft.com/office/drawing/2014/main" id="{1B668778-528B-C4AB-DB78-CA747F21451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Tree>
    <p:extLst>
      <p:ext uri="{BB962C8B-B14F-4D97-AF65-F5344CB8AC3E}">
        <p14:creationId xmlns:p14="http://schemas.microsoft.com/office/powerpoint/2010/main" val="16521497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ata Highl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0F573-3213-4254-65D9-1DC37C575910}"/>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sp>
        <p:nvSpPr>
          <p:cNvPr id="13" name="Chart Placeholder 12">
            <a:extLst>
              <a:ext uri="{FF2B5EF4-FFF2-40B4-BE49-F238E27FC236}">
                <a16:creationId xmlns:a16="http://schemas.microsoft.com/office/drawing/2014/main" id="{2E3C3E2C-021D-BA1E-E3EE-DE31C4E2B64F}"/>
              </a:ext>
            </a:extLst>
          </p:cNvPr>
          <p:cNvSpPr>
            <a:spLocks noGrp="1"/>
          </p:cNvSpPr>
          <p:nvPr>
            <p:ph type="chart" sz="quarter" idx="17"/>
          </p:nvPr>
        </p:nvSpPr>
        <p:spPr>
          <a:xfrm>
            <a:off x="7041823" y="461962"/>
            <a:ext cx="4270342" cy="3903293"/>
          </a:xfrm>
        </p:spPr>
        <p:txBody>
          <a:bodyPr/>
          <a:lstStyle>
            <a:lvl1pPr marL="0" indent="0" algn="ctr">
              <a:buNone/>
              <a:defRPr>
                <a:solidFill>
                  <a:schemeClr val="bg1"/>
                </a:solidFill>
              </a:defRPr>
            </a:lvl1pPr>
          </a:lstStyle>
          <a:p>
            <a:r>
              <a:rPr lang="en-US" dirty="0"/>
              <a:t>Click icon to add chart</a:t>
            </a:r>
          </a:p>
        </p:txBody>
      </p:sp>
      <p:sp>
        <p:nvSpPr>
          <p:cNvPr id="25" name="Text Placeholder 24">
            <a:extLst>
              <a:ext uri="{FF2B5EF4-FFF2-40B4-BE49-F238E27FC236}">
                <a16:creationId xmlns:a16="http://schemas.microsoft.com/office/drawing/2014/main" id="{956E3912-C6BC-1973-C5DC-643452A01CF1}"/>
              </a:ext>
            </a:extLst>
          </p:cNvPr>
          <p:cNvSpPr>
            <a:spLocks noGrp="1"/>
          </p:cNvSpPr>
          <p:nvPr>
            <p:ph type="body" sz="quarter" idx="13" hasCustomPrompt="1"/>
          </p:nvPr>
        </p:nvSpPr>
        <p:spPr>
          <a:xfrm>
            <a:off x="7348160" y="1764318"/>
            <a:ext cx="3591678" cy="1165225"/>
          </a:xfrm>
        </p:spPr>
        <p:txBody>
          <a:bodyPr>
            <a:noAutofit/>
          </a:bodyPr>
          <a:lstStyle>
            <a:lvl1pPr marL="0" indent="0" algn="ctr">
              <a:buNone/>
              <a:defRPr sz="5400" b="1">
                <a:solidFill>
                  <a:schemeClr val="bg2"/>
                </a:solidFill>
              </a:defRPr>
            </a:lvl1pPr>
          </a:lstStyle>
          <a:p>
            <a:pPr lvl="0"/>
            <a:r>
              <a:rPr lang="en-US" dirty="0"/>
              <a:t>X%</a:t>
            </a:r>
          </a:p>
        </p:txBody>
      </p:sp>
      <p:sp>
        <p:nvSpPr>
          <p:cNvPr id="11" name="Text Placeholder 24">
            <a:extLst>
              <a:ext uri="{FF2B5EF4-FFF2-40B4-BE49-F238E27FC236}">
                <a16:creationId xmlns:a16="http://schemas.microsoft.com/office/drawing/2014/main" id="{C0BDE03D-FBC7-86DE-9DC1-B35CA757C5F3}"/>
              </a:ext>
            </a:extLst>
          </p:cNvPr>
          <p:cNvSpPr>
            <a:spLocks noGrp="1"/>
          </p:cNvSpPr>
          <p:nvPr>
            <p:ph type="body" sz="quarter" idx="15" hasCustomPrompt="1"/>
          </p:nvPr>
        </p:nvSpPr>
        <p:spPr>
          <a:xfrm>
            <a:off x="7348160" y="3035394"/>
            <a:ext cx="3591678" cy="437638"/>
          </a:xfrm>
        </p:spPr>
        <p:txBody>
          <a:bodyPr>
            <a:noAutofit/>
          </a:bodyPr>
          <a:lstStyle>
            <a:lvl1pPr marL="0" indent="0" algn="ctr">
              <a:lnSpc>
                <a:spcPct val="100000"/>
              </a:lnSpc>
              <a:buNone/>
              <a:defRPr sz="1800">
                <a:solidFill>
                  <a:schemeClr val="bg2"/>
                </a:solidFill>
              </a:defRPr>
            </a:lvl1pPr>
          </a:lstStyle>
          <a:p>
            <a:pPr lvl="0"/>
            <a:r>
              <a:rPr lang="en-US" dirty="0"/>
              <a:t>LOREM IPSUM</a:t>
            </a:r>
          </a:p>
        </p:txBody>
      </p:sp>
      <p:sp>
        <p:nvSpPr>
          <p:cNvPr id="15" name="Text Placeholder 10">
            <a:extLst>
              <a:ext uri="{FF2B5EF4-FFF2-40B4-BE49-F238E27FC236}">
                <a16:creationId xmlns:a16="http://schemas.microsoft.com/office/drawing/2014/main" id="{DB042773-E0D2-486B-AD53-78DCFB81D535}"/>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dirty="0"/>
              <a:t>Title goes here</a:t>
            </a:r>
          </a:p>
        </p:txBody>
      </p:sp>
      <p:sp>
        <p:nvSpPr>
          <p:cNvPr id="16" name="Text Placeholder 10">
            <a:extLst>
              <a:ext uri="{FF2B5EF4-FFF2-40B4-BE49-F238E27FC236}">
                <a16:creationId xmlns:a16="http://schemas.microsoft.com/office/drawing/2014/main" id="{B0E50829-E564-7C04-CA68-9F16BC4E2663}"/>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dirty="0"/>
              <a:t>Optional subhead lorem ipsum dolor sit </a:t>
            </a:r>
            <a:r>
              <a:rPr lang="en-US" dirty="0" err="1"/>
              <a:t>amet</a:t>
            </a:r>
            <a:r>
              <a:rPr lang="en-US" dirty="0"/>
              <a:t>, set di </a:t>
            </a:r>
            <a:r>
              <a:rPr lang="en-US" dirty="0" err="1"/>
              <a:t>lolor</a:t>
            </a:r>
            <a:r>
              <a:rPr lang="en-US" dirty="0"/>
              <a:t> dolor, lorem ipsum.</a:t>
            </a:r>
          </a:p>
        </p:txBody>
      </p:sp>
      <p:sp>
        <p:nvSpPr>
          <p:cNvPr id="3" name="Slide Number Placeholder 5">
            <a:extLst>
              <a:ext uri="{FF2B5EF4-FFF2-40B4-BE49-F238E27FC236}">
                <a16:creationId xmlns:a16="http://schemas.microsoft.com/office/drawing/2014/main" id="{580B1CA7-881A-E70B-3EFC-BC8A0967D2A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8" name="Text Placeholder 24">
            <a:extLst>
              <a:ext uri="{FF2B5EF4-FFF2-40B4-BE49-F238E27FC236}">
                <a16:creationId xmlns:a16="http://schemas.microsoft.com/office/drawing/2014/main" id="{590D9FB2-0715-3498-28A4-0E9DA8FB2EBC}"/>
              </a:ext>
            </a:extLst>
          </p:cNvPr>
          <p:cNvSpPr>
            <a:spLocks noGrp="1"/>
          </p:cNvSpPr>
          <p:nvPr>
            <p:ph type="body" sz="quarter" idx="14" hasCustomPrompt="1"/>
          </p:nvPr>
        </p:nvSpPr>
        <p:spPr>
          <a:xfrm>
            <a:off x="6753100" y="4591251"/>
            <a:ext cx="4827637" cy="1299347"/>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defRPr>
            </a:lvl1pPr>
          </a:lstStyle>
          <a:p>
            <a:pPr lvl="0"/>
            <a:r>
              <a:rPr lang="en-US" dirty="0"/>
              <a:t>This data point information and highlight info goes here. </a:t>
            </a:r>
          </a:p>
          <a:p>
            <a:pPr lvl="0"/>
            <a:r>
              <a:rPr lang="en-US" dirty="0"/>
              <a:t>Swap between colors if you have multiple slides.</a:t>
            </a:r>
          </a:p>
        </p:txBody>
      </p:sp>
      <p:pic>
        <p:nvPicPr>
          <p:cNvPr id="7" name="Graphic 6">
            <a:extLst>
              <a:ext uri="{FF2B5EF4-FFF2-40B4-BE49-F238E27FC236}">
                <a16:creationId xmlns:a16="http://schemas.microsoft.com/office/drawing/2014/main" id="{6C964C05-1B41-2673-5A39-00B00D7272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0800839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ata Highligh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1EFB09-89C6-5BAF-A587-B01834069F10}"/>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sp>
        <p:nvSpPr>
          <p:cNvPr id="3" name="Slide Number Placeholder 5">
            <a:extLst>
              <a:ext uri="{FF2B5EF4-FFF2-40B4-BE49-F238E27FC236}">
                <a16:creationId xmlns:a16="http://schemas.microsoft.com/office/drawing/2014/main" id="{FED3E6AB-3631-2195-6B67-60F2D63A3E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10" name="Text Placeholder 10">
            <a:extLst>
              <a:ext uri="{FF2B5EF4-FFF2-40B4-BE49-F238E27FC236}">
                <a16:creationId xmlns:a16="http://schemas.microsoft.com/office/drawing/2014/main" id="{9F49E664-8267-8747-FB97-F841264C2F31}"/>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dirty="0"/>
              <a:t>Title goes here</a:t>
            </a:r>
          </a:p>
        </p:txBody>
      </p:sp>
      <p:sp>
        <p:nvSpPr>
          <p:cNvPr id="12" name="Text Placeholder 10">
            <a:extLst>
              <a:ext uri="{FF2B5EF4-FFF2-40B4-BE49-F238E27FC236}">
                <a16:creationId xmlns:a16="http://schemas.microsoft.com/office/drawing/2014/main" id="{1578F8AF-794E-F707-FAE0-A61216F56EBA}"/>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dirty="0"/>
              <a:t>Optional subhead lorem ipsum dolor sit </a:t>
            </a:r>
            <a:r>
              <a:rPr lang="en-US" dirty="0" err="1"/>
              <a:t>amet</a:t>
            </a:r>
            <a:r>
              <a:rPr lang="en-US" dirty="0"/>
              <a:t>, set di </a:t>
            </a:r>
            <a:r>
              <a:rPr lang="en-US" dirty="0" err="1"/>
              <a:t>lolor</a:t>
            </a:r>
            <a:r>
              <a:rPr lang="en-US" dirty="0"/>
              <a:t> dolor, lorem ipsum.</a:t>
            </a:r>
          </a:p>
        </p:txBody>
      </p:sp>
      <p:sp>
        <p:nvSpPr>
          <p:cNvPr id="15" name="Text Placeholder 16">
            <a:extLst>
              <a:ext uri="{FF2B5EF4-FFF2-40B4-BE49-F238E27FC236}">
                <a16:creationId xmlns:a16="http://schemas.microsoft.com/office/drawing/2014/main" id="{C7A63CD8-EFFF-D84C-8BC2-E5C0DD5C7FBD}"/>
              </a:ext>
            </a:extLst>
          </p:cNvPr>
          <p:cNvSpPr>
            <a:spLocks noGrp="1"/>
          </p:cNvSpPr>
          <p:nvPr>
            <p:ph type="body" sz="quarter" idx="15" hasCustomPrompt="1"/>
          </p:nvPr>
        </p:nvSpPr>
        <p:spPr>
          <a:xfrm>
            <a:off x="7238787" y="2037360"/>
            <a:ext cx="2595370" cy="988294"/>
          </a:xfrm>
        </p:spPr>
        <p:txBody>
          <a:bodyPr>
            <a:noAutofit/>
          </a:bodyPr>
          <a:lstStyle>
            <a:lvl1pPr marL="0" indent="0" algn="l">
              <a:buNone/>
              <a:defRPr sz="7200">
                <a:solidFill>
                  <a:schemeClr val="bg1"/>
                </a:solidFill>
              </a:defRPr>
            </a:lvl1pPr>
          </a:lstStyle>
          <a:p>
            <a:pPr lvl="0"/>
            <a:r>
              <a:rPr lang="en-US" dirty="0"/>
              <a:t>20M</a:t>
            </a:r>
          </a:p>
        </p:txBody>
      </p:sp>
      <p:sp>
        <p:nvSpPr>
          <p:cNvPr id="16" name="Text Placeholder 16">
            <a:extLst>
              <a:ext uri="{FF2B5EF4-FFF2-40B4-BE49-F238E27FC236}">
                <a16:creationId xmlns:a16="http://schemas.microsoft.com/office/drawing/2014/main" id="{D74D59D3-DDD6-1A6E-1037-C89074057889}"/>
              </a:ext>
            </a:extLst>
          </p:cNvPr>
          <p:cNvSpPr>
            <a:spLocks noGrp="1"/>
          </p:cNvSpPr>
          <p:nvPr>
            <p:ph type="body" sz="quarter" idx="17" hasCustomPrompt="1"/>
          </p:nvPr>
        </p:nvSpPr>
        <p:spPr>
          <a:xfrm>
            <a:off x="7238787" y="3445801"/>
            <a:ext cx="3893920" cy="1559822"/>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defRPr>
            </a:lvl1pPr>
          </a:lstStyle>
          <a:p>
            <a:pPr lvl="0"/>
            <a:r>
              <a:rPr lang="en-US" dirty="0"/>
              <a:t>This data point information and highlight info goes here. </a:t>
            </a:r>
          </a:p>
          <a:p>
            <a:pPr lvl="0"/>
            <a:r>
              <a:rPr lang="en-US" dirty="0"/>
              <a:t>Swap between colors if you have multiple slides.</a:t>
            </a:r>
          </a:p>
        </p:txBody>
      </p:sp>
      <p:cxnSp>
        <p:nvCxnSpPr>
          <p:cNvPr id="18" name="Straight Connector 17">
            <a:extLst>
              <a:ext uri="{FF2B5EF4-FFF2-40B4-BE49-F238E27FC236}">
                <a16:creationId xmlns:a16="http://schemas.microsoft.com/office/drawing/2014/main" id="{C833A825-EE30-308D-F188-09D5BEFA69C8}"/>
              </a:ext>
            </a:extLst>
          </p:cNvPr>
          <p:cNvCxnSpPr>
            <a:cxnSpLocks/>
          </p:cNvCxnSpPr>
          <p:nvPr userDrawn="1"/>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ED77C709-A8E2-627E-4AF1-5EED82077E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4621738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ta Highlight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F4CDA6-9967-05B6-FE25-FE8B5A367328}"/>
              </a:ext>
            </a:extLst>
          </p:cNvPr>
          <p:cNvPicPr>
            <a:picLocks noChangeAspect="1"/>
          </p:cNvPicPr>
          <p:nvPr userDrawn="1"/>
        </p:nvPicPr>
        <p:blipFill rotWithShape="1">
          <a:blip r:embed="rId2"/>
          <a:srcRect l="13738" r="41819"/>
          <a:stretch/>
        </p:blipFill>
        <p:spPr>
          <a:xfrm>
            <a:off x="6071937" y="0"/>
            <a:ext cx="6096000" cy="6858000"/>
          </a:xfrm>
          <a:prstGeom prst="rect">
            <a:avLst/>
          </a:prstGeom>
        </p:spPr>
      </p:pic>
      <p:sp>
        <p:nvSpPr>
          <p:cNvPr id="7" name="Chart Placeholder 12">
            <a:extLst>
              <a:ext uri="{FF2B5EF4-FFF2-40B4-BE49-F238E27FC236}">
                <a16:creationId xmlns:a16="http://schemas.microsoft.com/office/drawing/2014/main" id="{F1FF2B70-BF66-7000-E65A-24CB1783D8D0}"/>
              </a:ext>
            </a:extLst>
          </p:cNvPr>
          <p:cNvSpPr>
            <a:spLocks noGrp="1"/>
          </p:cNvSpPr>
          <p:nvPr>
            <p:ph type="chart" sz="quarter" idx="17"/>
          </p:nvPr>
        </p:nvSpPr>
        <p:spPr>
          <a:xfrm>
            <a:off x="7041823" y="461962"/>
            <a:ext cx="4270342" cy="3903293"/>
          </a:xfrm>
        </p:spPr>
        <p:txBody>
          <a:bodyPr/>
          <a:lstStyle>
            <a:lvl1pPr marL="0" indent="0" algn="ctr">
              <a:buNone/>
              <a:defRPr>
                <a:solidFill>
                  <a:schemeClr val="tx1"/>
                </a:solidFill>
              </a:defRPr>
            </a:lvl1pPr>
          </a:lstStyle>
          <a:p>
            <a:r>
              <a:rPr lang="en-US" dirty="0"/>
              <a:t>Click icon to add chart</a:t>
            </a:r>
          </a:p>
        </p:txBody>
      </p:sp>
      <p:sp>
        <p:nvSpPr>
          <p:cNvPr id="25" name="Text Placeholder 24">
            <a:extLst>
              <a:ext uri="{FF2B5EF4-FFF2-40B4-BE49-F238E27FC236}">
                <a16:creationId xmlns:a16="http://schemas.microsoft.com/office/drawing/2014/main" id="{956E3912-C6BC-1973-C5DC-643452A01CF1}"/>
              </a:ext>
            </a:extLst>
          </p:cNvPr>
          <p:cNvSpPr>
            <a:spLocks noGrp="1"/>
          </p:cNvSpPr>
          <p:nvPr>
            <p:ph type="body" sz="quarter" idx="13" hasCustomPrompt="1"/>
          </p:nvPr>
        </p:nvSpPr>
        <p:spPr>
          <a:xfrm>
            <a:off x="7348160" y="1764318"/>
            <a:ext cx="3591678" cy="1165225"/>
          </a:xfrm>
        </p:spPr>
        <p:txBody>
          <a:bodyPr>
            <a:noAutofit/>
          </a:bodyPr>
          <a:lstStyle>
            <a:lvl1pPr marL="0" indent="0" algn="ctr">
              <a:buNone/>
              <a:defRPr sz="6000" b="1">
                <a:solidFill>
                  <a:schemeClr val="tx1"/>
                </a:solidFill>
              </a:defRPr>
            </a:lvl1pPr>
          </a:lstStyle>
          <a:p>
            <a:pPr lvl="0"/>
            <a:r>
              <a:rPr lang="en-US" dirty="0"/>
              <a:t>X%</a:t>
            </a:r>
          </a:p>
        </p:txBody>
      </p:sp>
      <p:sp>
        <p:nvSpPr>
          <p:cNvPr id="11" name="Text Placeholder 24">
            <a:extLst>
              <a:ext uri="{FF2B5EF4-FFF2-40B4-BE49-F238E27FC236}">
                <a16:creationId xmlns:a16="http://schemas.microsoft.com/office/drawing/2014/main" id="{C0BDE03D-FBC7-86DE-9DC1-B35CA757C5F3}"/>
              </a:ext>
            </a:extLst>
          </p:cNvPr>
          <p:cNvSpPr>
            <a:spLocks noGrp="1"/>
          </p:cNvSpPr>
          <p:nvPr>
            <p:ph type="body" sz="quarter" idx="15" hasCustomPrompt="1"/>
          </p:nvPr>
        </p:nvSpPr>
        <p:spPr>
          <a:xfrm>
            <a:off x="7348160" y="3035394"/>
            <a:ext cx="3591678" cy="437638"/>
          </a:xfrm>
        </p:spPr>
        <p:txBody>
          <a:bodyPr>
            <a:noAutofit/>
          </a:bodyPr>
          <a:lstStyle>
            <a:lvl1pPr marL="0" indent="0" algn="ctr">
              <a:lnSpc>
                <a:spcPct val="100000"/>
              </a:lnSpc>
              <a:buNone/>
              <a:defRPr sz="1800">
                <a:solidFill>
                  <a:schemeClr val="tx1"/>
                </a:solidFill>
              </a:defRPr>
            </a:lvl1pPr>
          </a:lstStyle>
          <a:p>
            <a:pPr lvl="0"/>
            <a:r>
              <a:rPr lang="en-US" dirty="0"/>
              <a:t>LOREM IPSUM</a:t>
            </a:r>
          </a:p>
        </p:txBody>
      </p:sp>
      <p:sp>
        <p:nvSpPr>
          <p:cNvPr id="15" name="Text Placeholder 10">
            <a:extLst>
              <a:ext uri="{FF2B5EF4-FFF2-40B4-BE49-F238E27FC236}">
                <a16:creationId xmlns:a16="http://schemas.microsoft.com/office/drawing/2014/main" id="{DB042773-E0D2-486B-AD53-78DCFB81D535}"/>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dirty="0"/>
              <a:t>Title goes here</a:t>
            </a:r>
          </a:p>
        </p:txBody>
      </p:sp>
      <p:sp>
        <p:nvSpPr>
          <p:cNvPr id="16" name="Text Placeholder 10">
            <a:extLst>
              <a:ext uri="{FF2B5EF4-FFF2-40B4-BE49-F238E27FC236}">
                <a16:creationId xmlns:a16="http://schemas.microsoft.com/office/drawing/2014/main" id="{B0E50829-E564-7C04-CA68-9F16BC4E2663}"/>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dirty="0"/>
              <a:t>Optional subhead lorem ipsum dolor sit </a:t>
            </a:r>
            <a:r>
              <a:rPr lang="en-US" dirty="0" err="1"/>
              <a:t>amet</a:t>
            </a:r>
            <a:r>
              <a:rPr lang="en-US" dirty="0"/>
              <a:t>, set di </a:t>
            </a:r>
            <a:r>
              <a:rPr lang="en-US" dirty="0" err="1"/>
              <a:t>lolor</a:t>
            </a:r>
            <a:r>
              <a:rPr lang="en-US" dirty="0"/>
              <a:t> dolor, lorem ipsum.</a:t>
            </a:r>
          </a:p>
        </p:txBody>
      </p:sp>
      <p:sp>
        <p:nvSpPr>
          <p:cNvPr id="3" name="Slide Number Placeholder 5">
            <a:extLst>
              <a:ext uri="{FF2B5EF4-FFF2-40B4-BE49-F238E27FC236}">
                <a16:creationId xmlns:a16="http://schemas.microsoft.com/office/drawing/2014/main" id="{580B1CA7-881A-E70B-3EFC-BC8A0967D2A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5" name="Graphic 4">
            <a:extLst>
              <a:ext uri="{FF2B5EF4-FFF2-40B4-BE49-F238E27FC236}">
                <a16:creationId xmlns:a16="http://schemas.microsoft.com/office/drawing/2014/main" id="{93EF2304-774E-EB1E-9B7D-F6570112E7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4" name="Text Placeholder 24">
            <a:extLst>
              <a:ext uri="{FF2B5EF4-FFF2-40B4-BE49-F238E27FC236}">
                <a16:creationId xmlns:a16="http://schemas.microsoft.com/office/drawing/2014/main" id="{7AFC2A45-FAAE-CC97-23F8-AA9A0A2EF165}"/>
              </a:ext>
            </a:extLst>
          </p:cNvPr>
          <p:cNvSpPr>
            <a:spLocks noGrp="1"/>
          </p:cNvSpPr>
          <p:nvPr>
            <p:ph type="body" sz="quarter" idx="14" hasCustomPrompt="1"/>
          </p:nvPr>
        </p:nvSpPr>
        <p:spPr>
          <a:xfrm>
            <a:off x="6753100" y="4591251"/>
            <a:ext cx="4827637" cy="1299347"/>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tx1"/>
                </a:solidFill>
              </a:defRPr>
            </a:lvl1pPr>
          </a:lstStyle>
          <a:p>
            <a:pPr lvl="0"/>
            <a:r>
              <a:rPr lang="en-US" dirty="0"/>
              <a:t>This data point information and highlight info goes here. </a:t>
            </a:r>
          </a:p>
          <a:p>
            <a:pPr lvl="0"/>
            <a:r>
              <a:rPr lang="en-US" dirty="0"/>
              <a:t>Swap between colors if you have multiple slides.</a:t>
            </a:r>
          </a:p>
        </p:txBody>
      </p:sp>
    </p:spTree>
    <p:extLst>
      <p:ext uri="{BB962C8B-B14F-4D97-AF65-F5344CB8AC3E}">
        <p14:creationId xmlns:p14="http://schemas.microsoft.com/office/powerpoint/2010/main" val="11909093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ta Highlight 2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24930-943B-F3E6-02AD-112D180946F4}"/>
              </a:ext>
            </a:extLst>
          </p:cNvPr>
          <p:cNvPicPr>
            <a:picLocks noChangeAspect="1"/>
          </p:cNvPicPr>
          <p:nvPr userDrawn="1"/>
        </p:nvPicPr>
        <p:blipFill rotWithShape="1">
          <a:blip r:embed="rId2"/>
          <a:srcRect l="13738" r="41819"/>
          <a:stretch/>
        </p:blipFill>
        <p:spPr>
          <a:xfrm>
            <a:off x="6085573" y="304800"/>
            <a:ext cx="6096000" cy="6858000"/>
          </a:xfrm>
          <a:prstGeom prst="rect">
            <a:avLst/>
          </a:prstGeom>
        </p:spPr>
      </p:pic>
      <p:sp>
        <p:nvSpPr>
          <p:cNvPr id="17" name="Text Placeholder 16">
            <a:extLst>
              <a:ext uri="{FF2B5EF4-FFF2-40B4-BE49-F238E27FC236}">
                <a16:creationId xmlns:a16="http://schemas.microsoft.com/office/drawing/2014/main" id="{48DAB59D-0A25-913C-CD7F-46B268E60D14}"/>
              </a:ext>
            </a:extLst>
          </p:cNvPr>
          <p:cNvSpPr>
            <a:spLocks noGrp="1"/>
          </p:cNvSpPr>
          <p:nvPr>
            <p:ph type="body" sz="quarter" idx="15" hasCustomPrompt="1"/>
          </p:nvPr>
        </p:nvSpPr>
        <p:spPr>
          <a:xfrm>
            <a:off x="7238787" y="2037360"/>
            <a:ext cx="2595370" cy="988294"/>
          </a:xfrm>
        </p:spPr>
        <p:txBody>
          <a:bodyPr>
            <a:noAutofit/>
          </a:bodyPr>
          <a:lstStyle>
            <a:lvl1pPr marL="0" indent="0" algn="l">
              <a:buNone/>
              <a:defRPr sz="7200">
                <a:solidFill>
                  <a:schemeClr val="tx1"/>
                </a:solidFill>
              </a:defRPr>
            </a:lvl1pPr>
          </a:lstStyle>
          <a:p>
            <a:pPr lvl="0"/>
            <a:r>
              <a:rPr lang="en-US" dirty="0"/>
              <a:t>20M</a:t>
            </a:r>
          </a:p>
        </p:txBody>
      </p:sp>
      <p:sp>
        <p:nvSpPr>
          <p:cNvPr id="3" name="Slide Number Placeholder 5">
            <a:extLst>
              <a:ext uri="{FF2B5EF4-FFF2-40B4-BE49-F238E27FC236}">
                <a16:creationId xmlns:a16="http://schemas.microsoft.com/office/drawing/2014/main" id="{FED3E6AB-3631-2195-6B67-60F2D63A3E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10" name="Text Placeholder 10">
            <a:extLst>
              <a:ext uri="{FF2B5EF4-FFF2-40B4-BE49-F238E27FC236}">
                <a16:creationId xmlns:a16="http://schemas.microsoft.com/office/drawing/2014/main" id="{9F49E664-8267-8747-FB97-F841264C2F31}"/>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dirty="0"/>
              <a:t>Title goes here</a:t>
            </a:r>
          </a:p>
        </p:txBody>
      </p:sp>
      <p:sp>
        <p:nvSpPr>
          <p:cNvPr id="12" name="Text Placeholder 10">
            <a:extLst>
              <a:ext uri="{FF2B5EF4-FFF2-40B4-BE49-F238E27FC236}">
                <a16:creationId xmlns:a16="http://schemas.microsoft.com/office/drawing/2014/main" id="{1578F8AF-794E-F707-FAE0-A61216F56EBA}"/>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dirty="0"/>
              <a:t>Optional subhead lorem ipsum dolor sit </a:t>
            </a:r>
            <a:r>
              <a:rPr lang="en-US" dirty="0" err="1"/>
              <a:t>amet</a:t>
            </a:r>
            <a:r>
              <a:rPr lang="en-US" dirty="0"/>
              <a:t>, set di </a:t>
            </a:r>
            <a:r>
              <a:rPr lang="en-US" dirty="0" err="1"/>
              <a:t>lolor</a:t>
            </a:r>
            <a:r>
              <a:rPr lang="en-US" dirty="0"/>
              <a:t> dolor, lorem ipsum.</a:t>
            </a:r>
          </a:p>
        </p:txBody>
      </p:sp>
      <p:pic>
        <p:nvPicPr>
          <p:cNvPr id="9" name="Graphic 8">
            <a:extLst>
              <a:ext uri="{FF2B5EF4-FFF2-40B4-BE49-F238E27FC236}">
                <a16:creationId xmlns:a16="http://schemas.microsoft.com/office/drawing/2014/main" id="{B7D09A19-D14D-BA98-C684-ECD47891DF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4" name="Text Placeholder 16">
            <a:extLst>
              <a:ext uri="{FF2B5EF4-FFF2-40B4-BE49-F238E27FC236}">
                <a16:creationId xmlns:a16="http://schemas.microsoft.com/office/drawing/2014/main" id="{2F09696A-3AD3-41A1-1086-2ABFED4D9F18}"/>
              </a:ext>
            </a:extLst>
          </p:cNvPr>
          <p:cNvSpPr>
            <a:spLocks noGrp="1"/>
          </p:cNvSpPr>
          <p:nvPr>
            <p:ph type="body" sz="quarter" idx="17" hasCustomPrompt="1"/>
          </p:nvPr>
        </p:nvSpPr>
        <p:spPr>
          <a:xfrm>
            <a:off x="7238787" y="3445801"/>
            <a:ext cx="3893920" cy="1559822"/>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tx1"/>
                </a:solidFill>
              </a:defRPr>
            </a:lvl1pPr>
          </a:lstStyle>
          <a:p>
            <a:pPr lvl="0"/>
            <a:r>
              <a:rPr lang="en-US" dirty="0"/>
              <a:t>This data point information and highlight info goes here. </a:t>
            </a:r>
          </a:p>
          <a:p>
            <a:pPr lvl="0"/>
            <a:r>
              <a:rPr lang="en-US" dirty="0"/>
              <a:t>Swap between colors if you have multiple slides.</a:t>
            </a:r>
          </a:p>
        </p:txBody>
      </p:sp>
      <p:cxnSp>
        <p:nvCxnSpPr>
          <p:cNvPr id="5" name="Straight Connector 4">
            <a:extLst>
              <a:ext uri="{FF2B5EF4-FFF2-40B4-BE49-F238E27FC236}">
                <a16:creationId xmlns:a16="http://schemas.microsoft.com/office/drawing/2014/main" id="{0111BAC3-E75E-9C79-24B2-B4073EC3F99A}"/>
              </a:ext>
            </a:extLst>
          </p:cNvPr>
          <p:cNvCxnSpPr>
            <a:cxnSpLocks/>
          </p:cNvCxnSpPr>
          <p:nvPr userDrawn="1"/>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9984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uter &amp; Laptop">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7EACA75-C88D-B9E2-807E-ABE8ADC2888B}"/>
              </a:ext>
            </a:extLst>
          </p:cNvPr>
          <p:cNvGrpSpPr/>
          <p:nvPr userDrawn="1"/>
        </p:nvGrpSpPr>
        <p:grpSpPr>
          <a:xfrm>
            <a:off x="6086168" y="1547066"/>
            <a:ext cx="5229939" cy="4243382"/>
            <a:chOff x="6086168" y="1547066"/>
            <a:chExt cx="5229939" cy="4243382"/>
          </a:xfrm>
        </p:grpSpPr>
        <p:pic>
          <p:nvPicPr>
            <p:cNvPr id="22" name="Picture 21" descr="A picture containing text, electronics, display, monitor&#10;&#10;Description automatically generated">
              <a:extLst>
                <a:ext uri="{FF2B5EF4-FFF2-40B4-BE49-F238E27FC236}">
                  <a16:creationId xmlns:a16="http://schemas.microsoft.com/office/drawing/2014/main" id="{67CA3F72-E448-75C4-7B23-C7050E1BD6D7}"/>
                </a:ext>
              </a:extLst>
            </p:cNvPr>
            <p:cNvPicPr>
              <a:picLocks noChangeAspect="1"/>
            </p:cNvPicPr>
            <p:nvPr userDrawn="1"/>
          </p:nvPicPr>
          <p:blipFill>
            <a:blip r:embed="rId2"/>
            <a:stretch>
              <a:fillRect/>
            </a:stretch>
          </p:blipFill>
          <p:spPr>
            <a:xfrm>
              <a:off x="6086168" y="1547066"/>
              <a:ext cx="5229939" cy="4243382"/>
            </a:xfrm>
            <a:prstGeom prst="rect">
              <a:avLst/>
            </a:prstGeom>
          </p:spPr>
        </p:pic>
        <p:sp>
          <p:nvSpPr>
            <p:cNvPr id="23" name="Rectangle 22">
              <a:extLst>
                <a:ext uri="{FF2B5EF4-FFF2-40B4-BE49-F238E27FC236}">
                  <a16:creationId xmlns:a16="http://schemas.microsoft.com/office/drawing/2014/main" id="{AC59AD9D-2A6A-3DFD-E2F4-133281ACE997}"/>
                </a:ext>
              </a:extLst>
            </p:cNvPr>
            <p:cNvSpPr/>
            <p:nvPr userDrawn="1"/>
          </p:nvSpPr>
          <p:spPr>
            <a:xfrm>
              <a:off x="6272980" y="1700980"/>
              <a:ext cx="4886633" cy="27923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grpSp>
        <p:nvGrpSpPr>
          <p:cNvPr id="16" name="Group 15">
            <a:extLst>
              <a:ext uri="{FF2B5EF4-FFF2-40B4-BE49-F238E27FC236}">
                <a16:creationId xmlns:a16="http://schemas.microsoft.com/office/drawing/2014/main" id="{0AD6571A-F126-BB8D-A1C8-E4F59A58F5F9}"/>
              </a:ext>
            </a:extLst>
          </p:cNvPr>
          <p:cNvGrpSpPr/>
          <p:nvPr userDrawn="1"/>
        </p:nvGrpSpPr>
        <p:grpSpPr>
          <a:xfrm>
            <a:off x="215400" y="2514600"/>
            <a:ext cx="6096000" cy="3479800"/>
            <a:chOff x="215400" y="2514600"/>
            <a:chExt cx="6096000" cy="3479800"/>
          </a:xfrm>
        </p:grpSpPr>
        <p:pic>
          <p:nvPicPr>
            <p:cNvPr id="17" name="Picture 16" descr="A picture containing text, monitor, computer, electronics&#10;&#10;Description automatically generated">
              <a:extLst>
                <a:ext uri="{FF2B5EF4-FFF2-40B4-BE49-F238E27FC236}">
                  <a16:creationId xmlns:a16="http://schemas.microsoft.com/office/drawing/2014/main" id="{ABB9EA9C-E225-5D33-A8F2-2C2A76E50A25}"/>
                </a:ext>
              </a:extLst>
            </p:cNvPr>
            <p:cNvPicPr>
              <a:picLocks noChangeAspect="1"/>
            </p:cNvPicPr>
            <p:nvPr userDrawn="1"/>
          </p:nvPicPr>
          <p:blipFill>
            <a:blip r:embed="rId3"/>
            <a:stretch>
              <a:fillRect/>
            </a:stretch>
          </p:blipFill>
          <p:spPr>
            <a:xfrm>
              <a:off x="215400" y="2514600"/>
              <a:ext cx="6096000" cy="3479800"/>
            </a:xfrm>
            <a:prstGeom prst="rect">
              <a:avLst/>
            </a:prstGeom>
          </p:spPr>
        </p:pic>
        <p:sp>
          <p:nvSpPr>
            <p:cNvPr id="18" name="Rectangle 17">
              <a:extLst>
                <a:ext uri="{FF2B5EF4-FFF2-40B4-BE49-F238E27FC236}">
                  <a16:creationId xmlns:a16="http://schemas.microsoft.com/office/drawing/2014/main" id="{887CBEC5-0BD2-59C7-BADE-4CDDC4F80B64}"/>
                </a:ext>
              </a:extLst>
            </p:cNvPr>
            <p:cNvSpPr/>
            <p:nvPr userDrawn="1"/>
          </p:nvSpPr>
          <p:spPr>
            <a:xfrm>
              <a:off x="1166850" y="2837935"/>
              <a:ext cx="4286865" cy="26877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7FB53A8-9326-D171-8580-A10EF57A532D}"/>
              </a:ext>
            </a:extLst>
          </p:cNvPr>
          <p:cNvSpPr>
            <a:spLocks noGrp="1"/>
          </p:cNvSpPr>
          <p:nvPr>
            <p:ph type="body" sz="quarter" idx="10" hasCustomPrompt="1"/>
          </p:nvPr>
        </p:nvSpPr>
        <p:spPr>
          <a:xfrm>
            <a:off x="553439" y="1222374"/>
            <a:ext cx="4475162" cy="365121"/>
          </a:xfrm>
        </p:spPr>
        <p:txBody>
          <a:bodyPr>
            <a:noAutofit/>
          </a:bodyPr>
          <a:lstStyle>
            <a:lvl1pPr marL="0" indent="0">
              <a:buNone/>
              <a:defRPr sz="2000" b="1"/>
            </a:lvl1pPr>
          </a:lstStyle>
          <a:p>
            <a:pPr lvl="0"/>
            <a:r>
              <a:rPr lang="en-US" dirty="0"/>
              <a:t>Mockup for screenshots</a:t>
            </a:r>
          </a:p>
        </p:txBody>
      </p:sp>
      <p:sp>
        <p:nvSpPr>
          <p:cNvPr id="15" name="Text Placeholder 14">
            <a:extLst>
              <a:ext uri="{FF2B5EF4-FFF2-40B4-BE49-F238E27FC236}">
                <a16:creationId xmlns:a16="http://schemas.microsoft.com/office/drawing/2014/main" id="{F60D8789-77BF-843D-0DF1-BE9F5FE0714A}"/>
              </a:ext>
            </a:extLst>
          </p:cNvPr>
          <p:cNvSpPr>
            <a:spLocks noGrp="1"/>
          </p:cNvSpPr>
          <p:nvPr>
            <p:ph type="body" sz="quarter" idx="11" hasCustomPrompt="1"/>
          </p:nvPr>
        </p:nvSpPr>
        <p:spPr>
          <a:xfrm>
            <a:off x="554038" y="1687513"/>
            <a:ext cx="4475162" cy="827087"/>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Insert screenshots onto your desired mockup below</a:t>
            </a:r>
          </a:p>
        </p:txBody>
      </p:sp>
      <p:sp>
        <p:nvSpPr>
          <p:cNvPr id="5" name="Slide Number Placeholder 5">
            <a:extLst>
              <a:ext uri="{FF2B5EF4-FFF2-40B4-BE49-F238E27FC236}">
                <a16:creationId xmlns:a16="http://schemas.microsoft.com/office/drawing/2014/main" id="{3E0BB26D-C1CE-B89A-11E5-7FE6624FF67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cxnSp>
        <p:nvCxnSpPr>
          <p:cNvPr id="14" name="Straight Connector 13">
            <a:extLst>
              <a:ext uri="{FF2B5EF4-FFF2-40B4-BE49-F238E27FC236}">
                <a16:creationId xmlns:a16="http://schemas.microsoft.com/office/drawing/2014/main" id="{F19BCF6E-7D20-8511-E1C1-B991FEC179C9}"/>
              </a:ext>
            </a:extLst>
          </p:cNvPr>
          <p:cNvCxnSpPr>
            <a:cxnSpLocks/>
          </p:cNvCxnSpPr>
          <p:nvPr userDrawn="1"/>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24" name="Picture Placeholder 6">
            <a:extLst>
              <a:ext uri="{FF2B5EF4-FFF2-40B4-BE49-F238E27FC236}">
                <a16:creationId xmlns:a16="http://schemas.microsoft.com/office/drawing/2014/main" id="{FDEDCA26-FE69-2AA6-2A93-4FB98BFBB228}"/>
              </a:ext>
            </a:extLst>
          </p:cNvPr>
          <p:cNvSpPr>
            <a:spLocks noGrp="1"/>
          </p:cNvSpPr>
          <p:nvPr>
            <p:ph type="pic" sz="quarter" idx="12" hasCustomPrompt="1"/>
          </p:nvPr>
        </p:nvSpPr>
        <p:spPr>
          <a:xfrm>
            <a:off x="1201575" y="2997683"/>
            <a:ext cx="4206240" cy="2368296"/>
          </a:xfrm>
          <a:pattFill prst="pct5">
            <a:fgClr>
              <a:schemeClr val="accent1"/>
            </a:fgClr>
            <a:bgClr>
              <a:schemeClr val="bg1"/>
            </a:bgClr>
          </a:pattFill>
        </p:spPr>
        <p:txBody>
          <a:bodyPr anchor="ctr">
            <a:noAutofit/>
          </a:bodyPr>
          <a:lstStyle>
            <a:lvl1pPr marL="0" indent="0" algn="ctr">
              <a:buNone/>
              <a:defRPr/>
            </a:lvl1pPr>
          </a:lstStyle>
          <a:p>
            <a:r>
              <a:rPr lang="en-US" dirty="0"/>
              <a:t>16:9</a:t>
            </a:r>
          </a:p>
        </p:txBody>
      </p:sp>
      <p:sp>
        <p:nvSpPr>
          <p:cNvPr id="27" name="Picture Placeholder 6">
            <a:extLst>
              <a:ext uri="{FF2B5EF4-FFF2-40B4-BE49-F238E27FC236}">
                <a16:creationId xmlns:a16="http://schemas.microsoft.com/office/drawing/2014/main" id="{556ECB34-6A4A-EEEA-5520-04EE753F4A4C}"/>
              </a:ext>
            </a:extLst>
          </p:cNvPr>
          <p:cNvSpPr>
            <a:spLocks noGrp="1"/>
          </p:cNvSpPr>
          <p:nvPr>
            <p:ph type="pic" sz="quarter" idx="13" hasCustomPrompt="1"/>
          </p:nvPr>
        </p:nvSpPr>
        <p:spPr>
          <a:xfrm>
            <a:off x="6236419" y="1722038"/>
            <a:ext cx="4959406" cy="2792361"/>
          </a:xfrm>
          <a:pattFill prst="pct5">
            <a:fgClr>
              <a:schemeClr val="accent1"/>
            </a:fgClr>
            <a:bgClr>
              <a:schemeClr val="bg1"/>
            </a:bgClr>
          </a:pattFill>
        </p:spPr>
        <p:txBody>
          <a:bodyPr anchor="ctr">
            <a:noAutofit/>
          </a:bodyPr>
          <a:lstStyle>
            <a:lvl1pPr marL="0" indent="0" algn="ctr">
              <a:buNone/>
              <a:defRPr/>
            </a:lvl1pPr>
          </a:lstStyle>
          <a:p>
            <a:r>
              <a:rPr lang="en-US" dirty="0"/>
              <a:t>16:9</a:t>
            </a:r>
          </a:p>
        </p:txBody>
      </p:sp>
      <p:sp>
        <p:nvSpPr>
          <p:cNvPr id="9" name="Title 1">
            <a:extLst>
              <a:ext uri="{FF2B5EF4-FFF2-40B4-BE49-F238E27FC236}">
                <a16:creationId xmlns:a16="http://schemas.microsoft.com/office/drawing/2014/main" id="{A47E06D5-A445-8A2E-D351-3545341261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Shapes and elements</a:t>
            </a:r>
          </a:p>
        </p:txBody>
      </p:sp>
    </p:spTree>
    <p:extLst>
      <p:ext uri="{BB962C8B-B14F-4D97-AF65-F5344CB8AC3E}">
        <p14:creationId xmlns:p14="http://schemas.microsoft.com/office/powerpoint/2010/main" val="1416317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lumns ic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1190848" y="3835921"/>
            <a:ext cx="2274666" cy="1445437"/>
          </a:xfrm>
        </p:spPr>
        <p:txBody>
          <a:bodyPr>
            <a:noAutofit/>
          </a:bodyPr>
          <a:lstStyle>
            <a:lvl1pPr marL="0" indent="0">
              <a:lnSpc>
                <a:spcPct val="110000"/>
              </a:lnSpc>
              <a:spcBef>
                <a:spcPts val="0"/>
              </a:spcBef>
              <a:spcAft>
                <a:spcPts val="600"/>
              </a:spcAft>
              <a:buNone/>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endParaRPr lang="en-US" dirty="0"/>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8" y="3111607"/>
            <a:ext cx="2274666" cy="705481"/>
          </a:xfrm>
        </p:spPr>
        <p:txBody>
          <a:bodyPr>
            <a:noAutofit/>
          </a:bodyPr>
          <a:lstStyle>
            <a:lvl1pPr marL="0" indent="0">
              <a:lnSpc>
                <a:spcPct val="120000"/>
              </a:lnSpc>
              <a:spcBef>
                <a:spcPts val="0"/>
              </a:spcBef>
              <a:buNone/>
              <a:defRPr sz="1600"/>
            </a:lvl1pPr>
          </a:lstStyle>
          <a:p>
            <a:r>
              <a:rPr lang="en-US" dirty="0"/>
              <a:t>Product service 1</a:t>
            </a:r>
          </a:p>
          <a:p>
            <a:r>
              <a:rPr lang="en-US" dirty="0"/>
              <a:t>Two lines</a:t>
            </a:r>
          </a:p>
        </p:txBody>
      </p:sp>
      <p:sp>
        <p:nvSpPr>
          <p:cNvPr id="13" name="Oval 12">
            <a:extLst>
              <a:ext uri="{FF2B5EF4-FFF2-40B4-BE49-F238E27FC236}">
                <a16:creationId xmlns:a16="http://schemas.microsoft.com/office/drawing/2014/main" id="{1BA3BC46-44F8-D916-A199-74189737E875}"/>
              </a:ext>
            </a:extLst>
          </p:cNvPr>
          <p:cNvSpPr/>
          <p:nvPr/>
        </p:nvSpPr>
        <p:spPr>
          <a:xfrm>
            <a:off x="1775288"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 name="Text Placeholder 10">
            <a:extLst>
              <a:ext uri="{FF2B5EF4-FFF2-40B4-BE49-F238E27FC236}">
                <a16:creationId xmlns:a16="http://schemas.microsoft.com/office/drawing/2014/main" id="{F607A508-013D-A33C-3C12-B2558D4D646E}"/>
              </a:ext>
            </a:extLst>
          </p:cNvPr>
          <p:cNvSpPr>
            <a:spLocks noGrp="1"/>
          </p:cNvSpPr>
          <p:nvPr>
            <p:ph type="body" sz="quarter" idx="15" hasCustomPrompt="1"/>
          </p:nvPr>
        </p:nvSpPr>
        <p:spPr>
          <a:xfrm>
            <a:off x="3848987" y="3835921"/>
            <a:ext cx="2274666" cy="1445437"/>
          </a:xfrm>
        </p:spPr>
        <p:txBody>
          <a:bodyPr>
            <a:noAutofit/>
          </a:bodyPr>
          <a:lstStyle>
            <a:lvl1pPr marL="0" indent="0">
              <a:lnSpc>
                <a:spcPct val="110000"/>
              </a:lnSpc>
              <a:spcBef>
                <a:spcPts val="0"/>
              </a:spcBef>
              <a:spcAft>
                <a:spcPts val="600"/>
              </a:spcAft>
              <a:buNone/>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endParaRPr lang="en-US" dirty="0"/>
          </a:p>
        </p:txBody>
      </p:sp>
      <p:sp>
        <p:nvSpPr>
          <p:cNvPr id="18" name="Text Placeholder 10">
            <a:extLst>
              <a:ext uri="{FF2B5EF4-FFF2-40B4-BE49-F238E27FC236}">
                <a16:creationId xmlns:a16="http://schemas.microsoft.com/office/drawing/2014/main" id="{503E5A21-0690-AD16-4928-EC63339BC903}"/>
              </a:ext>
            </a:extLst>
          </p:cNvPr>
          <p:cNvSpPr>
            <a:spLocks noGrp="1"/>
          </p:cNvSpPr>
          <p:nvPr>
            <p:ph type="body" sz="quarter" idx="16" hasCustomPrompt="1"/>
          </p:nvPr>
        </p:nvSpPr>
        <p:spPr>
          <a:xfrm>
            <a:off x="3848987" y="3111607"/>
            <a:ext cx="2274666" cy="705481"/>
          </a:xfrm>
        </p:spPr>
        <p:txBody>
          <a:bodyPr>
            <a:noAutofit/>
          </a:bodyPr>
          <a:lstStyle>
            <a:lvl1pPr marL="0" indent="0">
              <a:lnSpc>
                <a:spcPct val="120000"/>
              </a:lnSpc>
              <a:spcBef>
                <a:spcPts val="0"/>
              </a:spcBef>
              <a:buNone/>
              <a:defRPr sz="1600"/>
            </a:lvl1pPr>
          </a:lstStyle>
          <a:p>
            <a:r>
              <a:rPr lang="en-US" dirty="0"/>
              <a:t>Product service 1</a:t>
            </a:r>
          </a:p>
          <a:p>
            <a:r>
              <a:rPr lang="en-US" dirty="0"/>
              <a:t>Two lines</a:t>
            </a:r>
          </a:p>
        </p:txBody>
      </p:sp>
      <p:sp>
        <p:nvSpPr>
          <p:cNvPr id="19" name="Oval 18">
            <a:extLst>
              <a:ext uri="{FF2B5EF4-FFF2-40B4-BE49-F238E27FC236}">
                <a16:creationId xmlns:a16="http://schemas.microsoft.com/office/drawing/2014/main" id="{E9281CC7-03E3-C0C3-5DC9-877B675C564F}"/>
              </a:ext>
            </a:extLst>
          </p:cNvPr>
          <p:cNvSpPr/>
          <p:nvPr/>
        </p:nvSpPr>
        <p:spPr>
          <a:xfrm>
            <a:off x="4433427"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 Placeholder 10">
            <a:extLst>
              <a:ext uri="{FF2B5EF4-FFF2-40B4-BE49-F238E27FC236}">
                <a16:creationId xmlns:a16="http://schemas.microsoft.com/office/drawing/2014/main" id="{C229A465-48AB-6D21-E76E-BE9740BD6314}"/>
              </a:ext>
            </a:extLst>
          </p:cNvPr>
          <p:cNvSpPr>
            <a:spLocks noGrp="1"/>
          </p:cNvSpPr>
          <p:nvPr>
            <p:ph type="body" sz="quarter" idx="17" hasCustomPrompt="1"/>
          </p:nvPr>
        </p:nvSpPr>
        <p:spPr>
          <a:xfrm>
            <a:off x="6485862" y="3835921"/>
            <a:ext cx="2274666" cy="1445437"/>
          </a:xfrm>
        </p:spPr>
        <p:txBody>
          <a:bodyPr>
            <a:noAutofit/>
          </a:bodyPr>
          <a:lstStyle>
            <a:lvl1pPr marL="0" indent="0">
              <a:lnSpc>
                <a:spcPct val="110000"/>
              </a:lnSpc>
              <a:spcBef>
                <a:spcPts val="0"/>
              </a:spcBef>
              <a:spcAft>
                <a:spcPts val="600"/>
              </a:spcAft>
              <a:buNone/>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endParaRPr lang="en-US" dirty="0"/>
          </a:p>
        </p:txBody>
      </p:sp>
      <p:sp>
        <p:nvSpPr>
          <p:cNvPr id="21" name="Text Placeholder 10">
            <a:extLst>
              <a:ext uri="{FF2B5EF4-FFF2-40B4-BE49-F238E27FC236}">
                <a16:creationId xmlns:a16="http://schemas.microsoft.com/office/drawing/2014/main" id="{2E1080A6-F419-A8E3-375F-F402F6066C15}"/>
              </a:ext>
            </a:extLst>
          </p:cNvPr>
          <p:cNvSpPr>
            <a:spLocks noGrp="1"/>
          </p:cNvSpPr>
          <p:nvPr>
            <p:ph type="body" sz="quarter" idx="18" hasCustomPrompt="1"/>
          </p:nvPr>
        </p:nvSpPr>
        <p:spPr>
          <a:xfrm>
            <a:off x="6485862" y="3111607"/>
            <a:ext cx="2274666" cy="705481"/>
          </a:xfrm>
        </p:spPr>
        <p:txBody>
          <a:bodyPr>
            <a:noAutofit/>
          </a:bodyPr>
          <a:lstStyle>
            <a:lvl1pPr marL="0" indent="0">
              <a:lnSpc>
                <a:spcPct val="120000"/>
              </a:lnSpc>
              <a:spcBef>
                <a:spcPts val="0"/>
              </a:spcBef>
              <a:buNone/>
              <a:defRPr sz="1600"/>
            </a:lvl1pPr>
          </a:lstStyle>
          <a:p>
            <a:r>
              <a:rPr lang="en-US" dirty="0"/>
              <a:t>Product service 1</a:t>
            </a:r>
          </a:p>
          <a:p>
            <a:r>
              <a:rPr lang="en-US" dirty="0"/>
              <a:t>Two lines</a:t>
            </a:r>
          </a:p>
        </p:txBody>
      </p:sp>
      <p:sp>
        <p:nvSpPr>
          <p:cNvPr id="22" name="Oval 21">
            <a:extLst>
              <a:ext uri="{FF2B5EF4-FFF2-40B4-BE49-F238E27FC236}">
                <a16:creationId xmlns:a16="http://schemas.microsoft.com/office/drawing/2014/main" id="{DA656649-10D4-37AF-FCEC-62692AD58D0B}"/>
              </a:ext>
            </a:extLst>
          </p:cNvPr>
          <p:cNvSpPr/>
          <p:nvPr/>
        </p:nvSpPr>
        <p:spPr>
          <a:xfrm>
            <a:off x="7070302"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3" name="Text Placeholder 10">
            <a:extLst>
              <a:ext uri="{FF2B5EF4-FFF2-40B4-BE49-F238E27FC236}">
                <a16:creationId xmlns:a16="http://schemas.microsoft.com/office/drawing/2014/main" id="{94141CC9-C83D-5202-C801-B3055DBD91B4}"/>
              </a:ext>
            </a:extLst>
          </p:cNvPr>
          <p:cNvSpPr>
            <a:spLocks noGrp="1"/>
          </p:cNvSpPr>
          <p:nvPr>
            <p:ph type="body" sz="quarter" idx="19" hasCustomPrompt="1"/>
          </p:nvPr>
        </p:nvSpPr>
        <p:spPr>
          <a:xfrm>
            <a:off x="9080206" y="3835921"/>
            <a:ext cx="2274666" cy="1445437"/>
          </a:xfrm>
        </p:spPr>
        <p:txBody>
          <a:bodyPr>
            <a:noAutofit/>
          </a:bodyPr>
          <a:lstStyle>
            <a:lvl1pPr marL="0" indent="0">
              <a:lnSpc>
                <a:spcPct val="110000"/>
              </a:lnSpc>
              <a:spcBef>
                <a:spcPts val="0"/>
              </a:spcBef>
              <a:spcAft>
                <a:spcPts val="600"/>
              </a:spcAft>
              <a:buNone/>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endParaRPr lang="en-US" dirty="0"/>
          </a:p>
        </p:txBody>
      </p:sp>
      <p:sp>
        <p:nvSpPr>
          <p:cNvPr id="24" name="Text Placeholder 10">
            <a:extLst>
              <a:ext uri="{FF2B5EF4-FFF2-40B4-BE49-F238E27FC236}">
                <a16:creationId xmlns:a16="http://schemas.microsoft.com/office/drawing/2014/main" id="{A0849FA8-A7DD-DAD7-EAC3-6B9EF0CB0636}"/>
              </a:ext>
            </a:extLst>
          </p:cNvPr>
          <p:cNvSpPr>
            <a:spLocks noGrp="1"/>
          </p:cNvSpPr>
          <p:nvPr>
            <p:ph type="body" sz="quarter" idx="20" hasCustomPrompt="1"/>
          </p:nvPr>
        </p:nvSpPr>
        <p:spPr>
          <a:xfrm>
            <a:off x="9080206" y="3111607"/>
            <a:ext cx="2274666" cy="705481"/>
          </a:xfrm>
        </p:spPr>
        <p:txBody>
          <a:bodyPr>
            <a:noAutofit/>
          </a:bodyPr>
          <a:lstStyle>
            <a:lvl1pPr marL="0" indent="0">
              <a:lnSpc>
                <a:spcPct val="120000"/>
              </a:lnSpc>
              <a:spcBef>
                <a:spcPts val="0"/>
              </a:spcBef>
              <a:buNone/>
              <a:defRPr sz="1600"/>
            </a:lvl1pPr>
          </a:lstStyle>
          <a:p>
            <a:r>
              <a:rPr lang="en-US" dirty="0"/>
              <a:t>Product service 1</a:t>
            </a:r>
          </a:p>
          <a:p>
            <a:r>
              <a:rPr lang="en-US" dirty="0"/>
              <a:t>Two lines</a:t>
            </a:r>
          </a:p>
        </p:txBody>
      </p:sp>
      <p:sp>
        <p:nvSpPr>
          <p:cNvPr id="25" name="Oval 24">
            <a:extLst>
              <a:ext uri="{FF2B5EF4-FFF2-40B4-BE49-F238E27FC236}">
                <a16:creationId xmlns:a16="http://schemas.microsoft.com/office/drawing/2014/main" id="{1E244291-CD85-D332-C1A9-EFE4DFBF8CF7}"/>
              </a:ext>
            </a:extLst>
          </p:cNvPr>
          <p:cNvSpPr/>
          <p:nvPr/>
        </p:nvSpPr>
        <p:spPr>
          <a:xfrm>
            <a:off x="9664646"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 name="Picture Placeholder 22">
            <a:extLst>
              <a:ext uri="{FF2B5EF4-FFF2-40B4-BE49-F238E27FC236}">
                <a16:creationId xmlns:a16="http://schemas.microsoft.com/office/drawing/2014/main" id="{31057023-CB6B-9E9A-D0D7-7CD29331B681}"/>
              </a:ext>
            </a:extLst>
          </p:cNvPr>
          <p:cNvSpPr>
            <a:spLocks noGrp="1"/>
          </p:cNvSpPr>
          <p:nvPr>
            <p:ph type="pic" sz="quarter" idx="50" hasCustomPrompt="1"/>
          </p:nvPr>
        </p:nvSpPr>
        <p:spPr>
          <a:xfrm>
            <a:off x="1775288"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dirty="0"/>
              <a:t>Click to insert image</a:t>
            </a:r>
          </a:p>
        </p:txBody>
      </p:sp>
      <p:sp>
        <p:nvSpPr>
          <p:cNvPr id="3" name="Picture Placeholder 22">
            <a:extLst>
              <a:ext uri="{FF2B5EF4-FFF2-40B4-BE49-F238E27FC236}">
                <a16:creationId xmlns:a16="http://schemas.microsoft.com/office/drawing/2014/main" id="{15D3C16E-B280-518A-E3FC-833C306B5E99}"/>
              </a:ext>
            </a:extLst>
          </p:cNvPr>
          <p:cNvSpPr>
            <a:spLocks noGrp="1"/>
          </p:cNvSpPr>
          <p:nvPr>
            <p:ph type="pic" sz="quarter" idx="51" hasCustomPrompt="1"/>
          </p:nvPr>
        </p:nvSpPr>
        <p:spPr>
          <a:xfrm>
            <a:off x="4431402"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dirty="0"/>
              <a:t>Click to insert image</a:t>
            </a:r>
          </a:p>
        </p:txBody>
      </p:sp>
      <p:sp>
        <p:nvSpPr>
          <p:cNvPr id="4" name="Picture Placeholder 22">
            <a:extLst>
              <a:ext uri="{FF2B5EF4-FFF2-40B4-BE49-F238E27FC236}">
                <a16:creationId xmlns:a16="http://schemas.microsoft.com/office/drawing/2014/main" id="{EEEDE139-361A-3909-4DB9-C5B38DD09382}"/>
              </a:ext>
            </a:extLst>
          </p:cNvPr>
          <p:cNvSpPr>
            <a:spLocks noGrp="1"/>
          </p:cNvSpPr>
          <p:nvPr>
            <p:ph type="pic" sz="quarter" idx="52" hasCustomPrompt="1"/>
          </p:nvPr>
        </p:nvSpPr>
        <p:spPr>
          <a:xfrm>
            <a:off x="7070099"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dirty="0"/>
              <a:t>Click to insert image</a:t>
            </a:r>
          </a:p>
        </p:txBody>
      </p:sp>
      <p:sp>
        <p:nvSpPr>
          <p:cNvPr id="5" name="Picture Placeholder 22">
            <a:extLst>
              <a:ext uri="{FF2B5EF4-FFF2-40B4-BE49-F238E27FC236}">
                <a16:creationId xmlns:a16="http://schemas.microsoft.com/office/drawing/2014/main" id="{4F514F0E-5E5B-B535-0D89-52BC80C04F8F}"/>
              </a:ext>
            </a:extLst>
          </p:cNvPr>
          <p:cNvSpPr>
            <a:spLocks noGrp="1"/>
          </p:cNvSpPr>
          <p:nvPr>
            <p:ph type="pic" sz="quarter" idx="53" hasCustomPrompt="1"/>
          </p:nvPr>
        </p:nvSpPr>
        <p:spPr>
          <a:xfrm>
            <a:off x="9665253"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dirty="0"/>
              <a:t>Click to insert image</a:t>
            </a:r>
          </a:p>
        </p:txBody>
      </p:sp>
      <p:sp>
        <p:nvSpPr>
          <p:cNvPr id="9" name="Slide Number Placeholder 5">
            <a:extLst>
              <a:ext uri="{FF2B5EF4-FFF2-40B4-BE49-F238E27FC236}">
                <a16:creationId xmlns:a16="http://schemas.microsoft.com/office/drawing/2014/main" id="{EEAECD7E-7DC5-290E-A1AB-09EA11EFEFE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543945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lumns numbers black">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1184723"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36" name="Text Placeholder 10">
            <a:extLst>
              <a:ext uri="{FF2B5EF4-FFF2-40B4-BE49-F238E27FC236}">
                <a16:creationId xmlns:a16="http://schemas.microsoft.com/office/drawing/2014/main" id="{7CBD7173-7611-D77B-6075-E9B4FB7B330C}"/>
              </a:ext>
            </a:extLst>
          </p:cNvPr>
          <p:cNvSpPr>
            <a:spLocks noGrp="1"/>
          </p:cNvSpPr>
          <p:nvPr>
            <p:ph type="body" sz="quarter" idx="15" hasCustomPrompt="1"/>
          </p:nvPr>
        </p:nvSpPr>
        <p:spPr>
          <a:xfrm>
            <a:off x="37816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39" name="Text Placeholder 10">
            <a:extLst>
              <a:ext uri="{FF2B5EF4-FFF2-40B4-BE49-F238E27FC236}">
                <a16:creationId xmlns:a16="http://schemas.microsoft.com/office/drawing/2014/main" id="{9D8AA4E7-11B7-AA98-7D77-74870CA1ABB6}"/>
              </a:ext>
            </a:extLst>
          </p:cNvPr>
          <p:cNvSpPr>
            <a:spLocks noGrp="1"/>
          </p:cNvSpPr>
          <p:nvPr>
            <p:ph type="body" sz="quarter" idx="17" hasCustomPrompt="1"/>
          </p:nvPr>
        </p:nvSpPr>
        <p:spPr>
          <a:xfrm>
            <a:off x="63724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42" name="Text Placeholder 10">
            <a:extLst>
              <a:ext uri="{FF2B5EF4-FFF2-40B4-BE49-F238E27FC236}">
                <a16:creationId xmlns:a16="http://schemas.microsoft.com/office/drawing/2014/main" id="{554F5966-F3A8-65BD-5F6D-DAFFE5811405}"/>
              </a:ext>
            </a:extLst>
          </p:cNvPr>
          <p:cNvSpPr>
            <a:spLocks noGrp="1"/>
          </p:cNvSpPr>
          <p:nvPr>
            <p:ph type="body" sz="quarter" idx="19" hasCustomPrompt="1"/>
          </p:nvPr>
        </p:nvSpPr>
        <p:spPr>
          <a:xfrm>
            <a:off x="8946315"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14" name="Title 1">
            <a:extLst>
              <a:ext uri="{FF2B5EF4-FFF2-40B4-BE49-F238E27FC236}">
                <a16:creationId xmlns:a16="http://schemas.microsoft.com/office/drawing/2014/main" id="{7332B382-3CEB-2B2F-03D6-E21DFD91A907}"/>
              </a:ext>
            </a:extLst>
          </p:cNvPr>
          <p:cNvSpPr>
            <a:spLocks noGrp="1"/>
          </p:cNvSpPr>
          <p:nvPr>
            <p:ph type="ctrTitle" hasCustomPrompt="1"/>
          </p:nvPr>
        </p:nvSpPr>
        <p:spPr>
          <a:xfrm>
            <a:off x="578163" y="346226"/>
            <a:ext cx="11065458" cy="618456"/>
          </a:xfrm>
        </p:spPr>
        <p:txBody>
          <a:bodyPr lIns="0" anchor="ctr">
            <a:noAutofit/>
          </a:bodyPr>
          <a:lstStyle>
            <a:lvl1pPr algn="l">
              <a:defRPr sz="3200">
                <a:solidFill>
                  <a:schemeClr val="bg2"/>
                </a:solidFill>
              </a:defRPr>
            </a:lvl1pPr>
          </a:lstStyle>
          <a:p>
            <a:r>
              <a:rPr lang="en-US" dirty="0"/>
              <a:t>Title goes here</a:t>
            </a:r>
          </a:p>
        </p:txBody>
      </p:sp>
      <p:sp>
        <p:nvSpPr>
          <p:cNvPr id="4" name="Slide Number Placeholder 5">
            <a:extLst>
              <a:ext uri="{FF2B5EF4-FFF2-40B4-BE49-F238E27FC236}">
                <a16:creationId xmlns:a16="http://schemas.microsoft.com/office/drawing/2014/main" id="{F6950A36-6A9B-4CF9-0DAE-F251D9CB3E0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FFFFFF"/>
                </a:solidFill>
              </a:rPr>
              <a:pPr>
                <a:defRPr/>
              </a:pPr>
              <a:t>‹#›</a:t>
            </a:fld>
            <a:endParaRPr lang="en-US" dirty="0">
              <a:solidFill>
                <a:srgbClr val="FFFFFF"/>
              </a:solidFill>
            </a:endParaRPr>
          </a:p>
        </p:txBody>
      </p:sp>
      <p:cxnSp>
        <p:nvCxnSpPr>
          <p:cNvPr id="3" name="Straight Connector 2">
            <a:extLst>
              <a:ext uri="{FF2B5EF4-FFF2-40B4-BE49-F238E27FC236}">
                <a16:creationId xmlns:a16="http://schemas.microsoft.com/office/drawing/2014/main" id="{1A102B43-D7F8-EC34-47E6-8FF598B0D6D9}"/>
              </a:ext>
            </a:extLst>
          </p:cNvPr>
          <p:cNvCxnSpPr>
            <a:cxnSpLocks/>
          </p:cNvCxnSpPr>
          <p:nvPr userDrawn="1"/>
        </p:nvCxnSpPr>
        <p:spPr>
          <a:xfrm>
            <a:off x="1184723"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8968FF9-38BB-76D2-9E50-A7A87FB4FCE6}"/>
              </a:ext>
            </a:extLst>
          </p:cNvPr>
          <p:cNvCxnSpPr>
            <a:cxnSpLocks/>
          </p:cNvCxnSpPr>
          <p:nvPr userDrawn="1"/>
        </p:nvCxnSpPr>
        <p:spPr>
          <a:xfrm>
            <a:off x="37816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735A3ED-8C0A-9008-6F19-CA60F564526C}"/>
              </a:ext>
            </a:extLst>
          </p:cNvPr>
          <p:cNvCxnSpPr>
            <a:cxnSpLocks/>
          </p:cNvCxnSpPr>
          <p:nvPr userDrawn="1"/>
        </p:nvCxnSpPr>
        <p:spPr>
          <a:xfrm>
            <a:off x="63724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63AA33-C802-8875-1FEC-D3ED95F46B51}"/>
              </a:ext>
            </a:extLst>
          </p:cNvPr>
          <p:cNvCxnSpPr>
            <a:cxnSpLocks/>
          </p:cNvCxnSpPr>
          <p:nvPr userDrawn="1"/>
        </p:nvCxnSpPr>
        <p:spPr>
          <a:xfrm>
            <a:off x="8946315"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84A17B04-48CF-4A68-C920-0A326F118E1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 name="TextBox 1">
            <a:extLst>
              <a:ext uri="{FF2B5EF4-FFF2-40B4-BE49-F238E27FC236}">
                <a16:creationId xmlns:a16="http://schemas.microsoft.com/office/drawing/2014/main" id="{32538982-A9D7-4562-2AD4-A4D1DBA0F31B}"/>
              </a:ext>
            </a:extLst>
          </p:cNvPr>
          <p:cNvSpPr txBox="1"/>
          <p:nvPr userDrawn="1"/>
        </p:nvSpPr>
        <p:spPr>
          <a:xfrm>
            <a:off x="1184723" y="1555668"/>
            <a:ext cx="2274666" cy="8918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01</a:t>
            </a:r>
          </a:p>
        </p:txBody>
      </p:sp>
      <p:sp>
        <p:nvSpPr>
          <p:cNvPr id="5" name="TextBox 4">
            <a:extLst>
              <a:ext uri="{FF2B5EF4-FFF2-40B4-BE49-F238E27FC236}">
                <a16:creationId xmlns:a16="http://schemas.microsoft.com/office/drawing/2014/main" id="{644B25A9-773C-5D2F-6393-B124E6F2E826}"/>
              </a:ext>
            </a:extLst>
          </p:cNvPr>
          <p:cNvSpPr txBox="1"/>
          <p:nvPr userDrawn="1"/>
        </p:nvSpPr>
        <p:spPr>
          <a:xfrm>
            <a:off x="3758590" y="1555668"/>
            <a:ext cx="2274666" cy="8918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02</a:t>
            </a:r>
          </a:p>
        </p:txBody>
      </p:sp>
      <p:sp>
        <p:nvSpPr>
          <p:cNvPr id="10" name="TextBox 9">
            <a:extLst>
              <a:ext uri="{FF2B5EF4-FFF2-40B4-BE49-F238E27FC236}">
                <a16:creationId xmlns:a16="http://schemas.microsoft.com/office/drawing/2014/main" id="{309C5008-B013-7DAB-FDB9-23F1AA6F8178}"/>
              </a:ext>
            </a:extLst>
          </p:cNvPr>
          <p:cNvSpPr txBox="1"/>
          <p:nvPr userDrawn="1"/>
        </p:nvSpPr>
        <p:spPr>
          <a:xfrm>
            <a:off x="6366323" y="1555668"/>
            <a:ext cx="2274666" cy="8918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03</a:t>
            </a:r>
          </a:p>
        </p:txBody>
      </p:sp>
      <p:sp>
        <p:nvSpPr>
          <p:cNvPr id="13" name="TextBox 12">
            <a:extLst>
              <a:ext uri="{FF2B5EF4-FFF2-40B4-BE49-F238E27FC236}">
                <a16:creationId xmlns:a16="http://schemas.microsoft.com/office/drawing/2014/main" id="{417DE249-6786-A37D-2086-5586EC5172B9}"/>
              </a:ext>
            </a:extLst>
          </p:cNvPr>
          <p:cNvSpPr txBox="1"/>
          <p:nvPr userDrawn="1"/>
        </p:nvSpPr>
        <p:spPr>
          <a:xfrm>
            <a:off x="8940190" y="1555668"/>
            <a:ext cx="2274666" cy="8918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04</a:t>
            </a:r>
          </a:p>
        </p:txBody>
      </p:sp>
    </p:spTree>
    <p:extLst>
      <p:ext uri="{BB962C8B-B14F-4D97-AF65-F5344CB8AC3E}">
        <p14:creationId xmlns:p14="http://schemas.microsoft.com/office/powerpoint/2010/main" val="2145071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umns numbers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7518F5-C50D-7D16-6962-2584E89A2252}"/>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9" name="Text Placeholder 10">
            <a:extLst>
              <a:ext uri="{FF2B5EF4-FFF2-40B4-BE49-F238E27FC236}">
                <a16:creationId xmlns:a16="http://schemas.microsoft.com/office/drawing/2014/main" id="{C4A68BCC-4B95-1B27-3D6B-4464408E1AE2}"/>
              </a:ext>
            </a:extLst>
          </p:cNvPr>
          <p:cNvSpPr>
            <a:spLocks noGrp="1"/>
          </p:cNvSpPr>
          <p:nvPr>
            <p:ph type="body" sz="quarter" idx="13" hasCustomPrompt="1"/>
          </p:nvPr>
        </p:nvSpPr>
        <p:spPr>
          <a:xfrm>
            <a:off x="1184723"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10" name="Text Placeholder 10">
            <a:extLst>
              <a:ext uri="{FF2B5EF4-FFF2-40B4-BE49-F238E27FC236}">
                <a16:creationId xmlns:a16="http://schemas.microsoft.com/office/drawing/2014/main" id="{D9C9C2B7-E9DE-C4C4-3C94-A7D26D8F38E1}"/>
              </a:ext>
            </a:extLst>
          </p:cNvPr>
          <p:cNvSpPr>
            <a:spLocks noGrp="1"/>
          </p:cNvSpPr>
          <p:nvPr>
            <p:ph type="body" sz="quarter" idx="15" hasCustomPrompt="1"/>
          </p:nvPr>
        </p:nvSpPr>
        <p:spPr>
          <a:xfrm>
            <a:off x="37816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18" name="Text Placeholder 10">
            <a:extLst>
              <a:ext uri="{FF2B5EF4-FFF2-40B4-BE49-F238E27FC236}">
                <a16:creationId xmlns:a16="http://schemas.microsoft.com/office/drawing/2014/main" id="{5438BA55-E98C-E7C0-97F8-D1BF3A71FE49}"/>
              </a:ext>
            </a:extLst>
          </p:cNvPr>
          <p:cNvSpPr>
            <a:spLocks noGrp="1"/>
          </p:cNvSpPr>
          <p:nvPr>
            <p:ph type="body" sz="quarter" idx="17" hasCustomPrompt="1"/>
          </p:nvPr>
        </p:nvSpPr>
        <p:spPr>
          <a:xfrm>
            <a:off x="63724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19" name="Text Placeholder 10">
            <a:extLst>
              <a:ext uri="{FF2B5EF4-FFF2-40B4-BE49-F238E27FC236}">
                <a16:creationId xmlns:a16="http://schemas.microsoft.com/office/drawing/2014/main" id="{06FD9FA9-7A76-D65E-43CF-ED8781DF0275}"/>
              </a:ext>
            </a:extLst>
          </p:cNvPr>
          <p:cNvSpPr>
            <a:spLocks noGrp="1"/>
          </p:cNvSpPr>
          <p:nvPr>
            <p:ph type="body" sz="quarter" idx="19" hasCustomPrompt="1"/>
          </p:nvPr>
        </p:nvSpPr>
        <p:spPr>
          <a:xfrm>
            <a:off x="8946315"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Tree>
    <p:extLst>
      <p:ext uri="{BB962C8B-B14F-4D97-AF65-F5344CB8AC3E}">
        <p14:creationId xmlns:p14="http://schemas.microsoft.com/office/powerpoint/2010/main" val="297755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 List">
    <p:spTree>
      <p:nvGrpSpPr>
        <p:cNvPr id="1" name=""/>
        <p:cNvGrpSpPr/>
        <p:nvPr/>
      </p:nvGrpSpPr>
      <p:grpSpPr>
        <a:xfrm>
          <a:off x="0" y="0"/>
          <a:ext cx="0" cy="0"/>
          <a:chOff x="0" y="0"/>
          <a:chExt cx="0" cy="0"/>
        </a:xfrm>
      </p:grpSpPr>
      <p:sp>
        <p:nvSpPr>
          <p:cNvPr id="2" name="Text Placeholder 16">
            <a:extLst>
              <a:ext uri="{FF2B5EF4-FFF2-40B4-BE49-F238E27FC236}">
                <a16:creationId xmlns:a16="http://schemas.microsoft.com/office/drawing/2014/main" id="{30596116-4A61-402D-955B-2BB44ED74D1C}"/>
              </a:ext>
            </a:extLst>
          </p:cNvPr>
          <p:cNvSpPr>
            <a:spLocks noGrp="1"/>
          </p:cNvSpPr>
          <p:nvPr>
            <p:ph type="body" sz="quarter" idx="10" hasCustomPrompt="1"/>
          </p:nvPr>
        </p:nvSpPr>
        <p:spPr>
          <a:xfrm>
            <a:off x="587700" y="2456045"/>
            <a:ext cx="9891867" cy="3059112"/>
          </a:xfrm>
          <a:prstGeom prst="rect">
            <a:avLst/>
          </a:prstGeom>
        </p:spPr>
        <p:txBody>
          <a:bodyPr lIns="0">
            <a:noAutofit/>
          </a:bodyPr>
          <a:lstStyle>
            <a:lvl1pPr marL="457200" indent="-685800">
              <a:lnSpc>
                <a:spcPct val="95000"/>
              </a:lnSpc>
              <a:spcBef>
                <a:spcPts val="1000"/>
              </a:spcBef>
              <a:spcAft>
                <a:spcPts val="1000"/>
              </a:spcAft>
              <a:buClr>
                <a:schemeClr val="bg1"/>
              </a:buClr>
              <a:buSzPct val="150000"/>
              <a:buFont typeface="+mj-lt"/>
              <a:buAutoNum type="arabicPeriod"/>
              <a:tabLst>
                <a:tab pos="455613" algn="l"/>
              </a:tabLst>
              <a:defRPr sz="1800">
                <a:solidFill>
                  <a:schemeClr val="bg1"/>
                </a:solidFill>
                <a:latin typeface="Arial" panose="020B0604020202020204" pitchFamily="34" charset="0"/>
              </a:defRPr>
            </a:lvl1pPr>
            <a:lvl2pPr marL="457200" indent="0">
              <a:buNone/>
              <a:defRPr/>
            </a:lvl2pPr>
          </a:lstStyle>
          <a:p>
            <a:r>
              <a:rPr lang="en-US" dirty="0"/>
              <a:t>List your agenda item here</a:t>
            </a:r>
          </a:p>
          <a:p>
            <a:r>
              <a:rPr lang="en-US" dirty="0"/>
              <a:t>List your agenda item here</a:t>
            </a:r>
          </a:p>
          <a:p>
            <a:r>
              <a:rPr lang="en-US" dirty="0"/>
              <a:t>List your agenda item here</a:t>
            </a:r>
          </a:p>
          <a:p>
            <a:r>
              <a:rPr lang="en-US" dirty="0"/>
              <a:t>List your agenda item here</a:t>
            </a:r>
          </a:p>
          <a:p>
            <a:r>
              <a:rPr lang="en-US" dirty="0"/>
              <a:t>List your agenda item here</a:t>
            </a:r>
          </a:p>
          <a:p>
            <a:r>
              <a:rPr lang="en-US" dirty="0"/>
              <a:t>List your agenda item here</a:t>
            </a:r>
          </a:p>
        </p:txBody>
      </p:sp>
      <p:sp>
        <p:nvSpPr>
          <p:cNvPr id="3" name="Title 1">
            <a:extLst>
              <a:ext uri="{FF2B5EF4-FFF2-40B4-BE49-F238E27FC236}">
                <a16:creationId xmlns:a16="http://schemas.microsoft.com/office/drawing/2014/main" id="{A77F0D49-8E24-29B7-6D96-BC1EC28DE59C}"/>
              </a:ext>
            </a:extLst>
          </p:cNvPr>
          <p:cNvSpPr txBox="1">
            <a:spLocks/>
          </p:cNvSpPr>
          <p:nvPr userDrawn="1"/>
        </p:nvSpPr>
        <p:spPr>
          <a:xfrm>
            <a:off x="604326" y="391278"/>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39513906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part display">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04BFB62-DF15-3D55-CBF6-2B15056F24B7}"/>
              </a:ext>
            </a:extLst>
          </p:cNvPr>
          <p:cNvGrpSpPr/>
          <p:nvPr/>
        </p:nvGrpSpPr>
        <p:grpSpPr>
          <a:xfrm>
            <a:off x="3689264" y="1261448"/>
            <a:ext cx="4922819" cy="4809156"/>
            <a:chOff x="3689264" y="1261448"/>
            <a:chExt cx="4922819" cy="4809156"/>
          </a:xfrm>
        </p:grpSpPr>
        <p:grpSp>
          <p:nvGrpSpPr>
            <p:cNvPr id="38" name="Group 37">
              <a:extLst>
                <a:ext uri="{FF2B5EF4-FFF2-40B4-BE49-F238E27FC236}">
                  <a16:creationId xmlns:a16="http://schemas.microsoft.com/office/drawing/2014/main" id="{AF1DA035-02B8-24A7-55F7-25B5BED68181}"/>
                </a:ext>
              </a:extLst>
            </p:cNvPr>
            <p:cNvGrpSpPr/>
            <p:nvPr/>
          </p:nvGrpSpPr>
          <p:grpSpPr>
            <a:xfrm>
              <a:off x="3734538" y="1261448"/>
              <a:ext cx="4802976" cy="4795853"/>
              <a:chOff x="3734538" y="1261448"/>
              <a:chExt cx="4802976" cy="4795853"/>
            </a:xfrm>
          </p:grpSpPr>
          <p:sp>
            <p:nvSpPr>
              <p:cNvPr id="18" name="Freeform 17">
                <a:extLst>
                  <a:ext uri="{FF2B5EF4-FFF2-40B4-BE49-F238E27FC236}">
                    <a16:creationId xmlns:a16="http://schemas.microsoft.com/office/drawing/2014/main" id="{E8CDCE78-8542-250E-0889-6D4A3EE4C876}"/>
                  </a:ext>
                </a:extLst>
              </p:cNvPr>
              <p:cNvSpPr/>
              <p:nvPr/>
            </p:nvSpPr>
            <p:spPr>
              <a:xfrm>
                <a:off x="3734538" y="1262778"/>
                <a:ext cx="2326254" cy="2365333"/>
              </a:xfrm>
              <a:custGeom>
                <a:avLst/>
                <a:gdLst>
                  <a:gd name="connsiteX0" fmla="*/ 789622 w 2326254"/>
                  <a:gd name="connsiteY0" fmla="*/ 2352030 h 2365333"/>
                  <a:gd name="connsiteX1" fmla="*/ 2326255 w 2326254"/>
                  <a:gd name="connsiteY1" fmla="*/ 744987 h 2365333"/>
                  <a:gd name="connsiteX2" fmla="*/ 2326255 w 2326254"/>
                  <a:gd name="connsiteY2" fmla="*/ 0 h 2365333"/>
                  <a:gd name="connsiteX3" fmla="*/ 0 w 2326254"/>
                  <a:gd name="connsiteY3" fmla="*/ 2365334 h 2365333"/>
                  <a:gd name="connsiteX4" fmla="*/ 790953 w 2326254"/>
                  <a:gd name="connsiteY4" fmla="*/ 2365334 h 2365333"/>
                  <a:gd name="connsiteX5" fmla="*/ 789622 w 2326254"/>
                  <a:gd name="connsiteY5" fmla="*/ 2352030 h 23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254" h="2365333">
                    <a:moveTo>
                      <a:pt x="789622" y="2352030"/>
                    </a:moveTo>
                    <a:cubicBezTo>
                      <a:pt x="789622" y="1488644"/>
                      <a:pt x="1471386" y="783567"/>
                      <a:pt x="2326255" y="744987"/>
                    </a:cubicBezTo>
                    <a:lnTo>
                      <a:pt x="2326255" y="0"/>
                    </a:lnTo>
                    <a:cubicBezTo>
                      <a:pt x="1045283" y="38580"/>
                      <a:pt x="15979" y="1080231"/>
                      <a:pt x="0" y="2365334"/>
                    </a:cubicBezTo>
                    <a:lnTo>
                      <a:pt x="790953" y="2365334"/>
                    </a:lnTo>
                    <a:cubicBezTo>
                      <a:pt x="789622" y="2361343"/>
                      <a:pt x="789622" y="2356021"/>
                      <a:pt x="789622" y="2352030"/>
                    </a:cubicBezTo>
                    <a:close/>
                  </a:path>
                </a:pathLst>
              </a:custGeom>
              <a:solidFill>
                <a:schemeClr val="accent1"/>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9" name="Freeform 18">
                <a:extLst>
                  <a:ext uri="{FF2B5EF4-FFF2-40B4-BE49-F238E27FC236}">
                    <a16:creationId xmlns:a16="http://schemas.microsoft.com/office/drawing/2014/main" id="{1AE2471B-5FC1-BD55-4B06-7AEA309069EE}"/>
                  </a:ext>
                </a:extLst>
              </p:cNvPr>
              <p:cNvSpPr/>
              <p:nvPr/>
            </p:nvSpPr>
            <p:spPr>
              <a:xfrm>
                <a:off x="3737201" y="3778439"/>
                <a:ext cx="2323591" cy="2278862"/>
              </a:xfrm>
              <a:custGeom>
                <a:avLst/>
                <a:gdLst>
                  <a:gd name="connsiteX0" fmla="*/ 2323592 w 2323591"/>
                  <a:gd name="connsiteY0" fmla="*/ 2278862 h 2278862"/>
                  <a:gd name="connsiteX1" fmla="*/ 2323592 w 2323591"/>
                  <a:gd name="connsiteY1" fmla="*/ 1443412 h 2278862"/>
                  <a:gd name="connsiteX2" fmla="*/ 796280 w 2323591"/>
                  <a:gd name="connsiteY2" fmla="*/ 0 h 2278862"/>
                  <a:gd name="connsiteX3" fmla="*/ 0 w 2323591"/>
                  <a:gd name="connsiteY3" fmla="*/ 0 h 2278862"/>
                  <a:gd name="connsiteX4" fmla="*/ 2323592 w 2323591"/>
                  <a:gd name="connsiteY4" fmla="*/ 2278862 h 227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91" h="2278862">
                    <a:moveTo>
                      <a:pt x="2323592" y="2278862"/>
                    </a:moveTo>
                    <a:lnTo>
                      <a:pt x="2323592" y="1443412"/>
                    </a:lnTo>
                    <a:cubicBezTo>
                      <a:pt x="1523317" y="1407494"/>
                      <a:pt x="874842" y="787558"/>
                      <a:pt x="796280" y="0"/>
                    </a:cubicBezTo>
                    <a:lnTo>
                      <a:pt x="0" y="0"/>
                    </a:lnTo>
                    <a:cubicBezTo>
                      <a:pt x="59921" y="1245193"/>
                      <a:pt x="1071915" y="2241613"/>
                      <a:pt x="2323592" y="2278862"/>
                    </a:cubicBezTo>
                    <a:close/>
                  </a:path>
                </a:pathLst>
              </a:custGeom>
              <a:solidFill>
                <a:schemeClr val="bg2">
                  <a:lumMod val="90000"/>
                </a:schemeClr>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0" name="Freeform 19">
                <a:extLst>
                  <a:ext uri="{FF2B5EF4-FFF2-40B4-BE49-F238E27FC236}">
                    <a16:creationId xmlns:a16="http://schemas.microsoft.com/office/drawing/2014/main" id="{BF05AE0F-55E8-4E09-BD47-744F8DDAF0E2}"/>
                  </a:ext>
                </a:extLst>
              </p:cNvPr>
              <p:cNvSpPr/>
              <p:nvPr/>
            </p:nvSpPr>
            <p:spPr>
              <a:xfrm>
                <a:off x="6211260" y="1261448"/>
                <a:ext cx="2326254" cy="2365333"/>
              </a:xfrm>
              <a:custGeom>
                <a:avLst/>
                <a:gdLst>
                  <a:gd name="connsiteX0" fmla="*/ 0 w 2326254"/>
                  <a:gd name="connsiteY0" fmla="*/ 0 h 2365333"/>
                  <a:gd name="connsiteX1" fmla="*/ 0 w 2326254"/>
                  <a:gd name="connsiteY1" fmla="*/ 744987 h 2365333"/>
                  <a:gd name="connsiteX2" fmla="*/ 1535302 w 2326254"/>
                  <a:gd name="connsiteY2" fmla="*/ 2352030 h 2365333"/>
                  <a:gd name="connsiteX3" fmla="*/ 1535302 w 2326254"/>
                  <a:gd name="connsiteY3" fmla="*/ 2365334 h 2365333"/>
                  <a:gd name="connsiteX4" fmla="*/ 2326255 w 2326254"/>
                  <a:gd name="connsiteY4" fmla="*/ 2365334 h 2365333"/>
                  <a:gd name="connsiteX5" fmla="*/ 0 w 2326254"/>
                  <a:gd name="connsiteY5" fmla="*/ 0 h 23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254" h="2365333">
                    <a:moveTo>
                      <a:pt x="0" y="0"/>
                    </a:moveTo>
                    <a:lnTo>
                      <a:pt x="0" y="744987"/>
                    </a:lnTo>
                    <a:cubicBezTo>
                      <a:pt x="854869" y="784897"/>
                      <a:pt x="1535302" y="1488644"/>
                      <a:pt x="1535302" y="2352030"/>
                    </a:cubicBezTo>
                    <a:cubicBezTo>
                      <a:pt x="1535302" y="2356021"/>
                      <a:pt x="1535302" y="2361343"/>
                      <a:pt x="1535302" y="2365334"/>
                    </a:cubicBezTo>
                    <a:lnTo>
                      <a:pt x="2326255" y="2365334"/>
                    </a:lnTo>
                    <a:cubicBezTo>
                      <a:pt x="2308945" y="1081562"/>
                      <a:pt x="1280971" y="39910"/>
                      <a:pt x="0" y="0"/>
                    </a:cubicBezTo>
                    <a:close/>
                  </a:path>
                </a:pathLst>
              </a:custGeom>
              <a:solidFill>
                <a:schemeClr val="tx2"/>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 name="Freeform 20">
                <a:extLst>
                  <a:ext uri="{FF2B5EF4-FFF2-40B4-BE49-F238E27FC236}">
                    <a16:creationId xmlns:a16="http://schemas.microsoft.com/office/drawing/2014/main" id="{78482E0A-B8BA-3B97-99E4-4D4A76EDF4C9}"/>
                  </a:ext>
                </a:extLst>
              </p:cNvPr>
              <p:cNvSpPr/>
              <p:nvPr/>
            </p:nvSpPr>
            <p:spPr>
              <a:xfrm>
                <a:off x="6211260" y="3777109"/>
                <a:ext cx="2322260" cy="2280192"/>
              </a:xfrm>
              <a:custGeom>
                <a:avLst/>
                <a:gdLst>
                  <a:gd name="connsiteX0" fmla="*/ 0 w 2322260"/>
                  <a:gd name="connsiteY0" fmla="*/ 1444743 h 2280192"/>
                  <a:gd name="connsiteX1" fmla="*/ 0 w 2322260"/>
                  <a:gd name="connsiteY1" fmla="*/ 2280193 h 2280192"/>
                  <a:gd name="connsiteX2" fmla="*/ 2322260 w 2322260"/>
                  <a:gd name="connsiteY2" fmla="*/ 0 h 2280192"/>
                  <a:gd name="connsiteX3" fmla="*/ 1525980 w 2322260"/>
                  <a:gd name="connsiteY3" fmla="*/ 0 h 2280192"/>
                  <a:gd name="connsiteX4" fmla="*/ 0 w 2322260"/>
                  <a:gd name="connsiteY4" fmla="*/ 1444743 h 228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260" h="2280192">
                    <a:moveTo>
                      <a:pt x="0" y="1444743"/>
                    </a:moveTo>
                    <a:lnTo>
                      <a:pt x="0" y="2280193"/>
                    </a:lnTo>
                    <a:cubicBezTo>
                      <a:pt x="1251677" y="2241613"/>
                      <a:pt x="2262340" y="1245192"/>
                      <a:pt x="2322260" y="0"/>
                    </a:cubicBezTo>
                    <a:lnTo>
                      <a:pt x="1525980" y="0"/>
                    </a:lnTo>
                    <a:cubicBezTo>
                      <a:pt x="1447418" y="788888"/>
                      <a:pt x="800274" y="1407493"/>
                      <a:pt x="0" y="1444743"/>
                    </a:cubicBezTo>
                    <a:close/>
                  </a:path>
                </a:pathLst>
              </a:custGeom>
              <a:solidFill>
                <a:schemeClr val="accent4">
                  <a:lumMod val="50000"/>
                </a:schemeClr>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grpSp>
          <p:nvGrpSpPr>
            <p:cNvPr id="39" name="Group 38">
              <a:extLst>
                <a:ext uri="{FF2B5EF4-FFF2-40B4-BE49-F238E27FC236}">
                  <a16:creationId xmlns:a16="http://schemas.microsoft.com/office/drawing/2014/main" id="{5FC16566-2F62-2ABB-9FAB-D6AC6BC84C6E}"/>
                </a:ext>
              </a:extLst>
            </p:cNvPr>
            <p:cNvGrpSpPr/>
            <p:nvPr/>
          </p:nvGrpSpPr>
          <p:grpSpPr>
            <a:xfrm>
              <a:off x="3689264" y="1393151"/>
              <a:ext cx="4922819" cy="4677453"/>
              <a:chOff x="3689264" y="1393151"/>
              <a:chExt cx="4922819" cy="4677453"/>
            </a:xfrm>
          </p:grpSpPr>
          <p:sp>
            <p:nvSpPr>
              <p:cNvPr id="22" name="Freeform 21">
                <a:extLst>
                  <a:ext uri="{FF2B5EF4-FFF2-40B4-BE49-F238E27FC236}">
                    <a16:creationId xmlns:a16="http://schemas.microsoft.com/office/drawing/2014/main" id="{ABA6C85A-4F58-447C-4E8F-CE945D1A3A74}"/>
                  </a:ext>
                </a:extLst>
              </p:cNvPr>
              <p:cNvSpPr/>
              <p:nvPr/>
            </p:nvSpPr>
            <p:spPr>
              <a:xfrm>
                <a:off x="7373722" y="1393151"/>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3" name="Freeform 22">
                <a:extLst>
                  <a:ext uri="{FF2B5EF4-FFF2-40B4-BE49-F238E27FC236}">
                    <a16:creationId xmlns:a16="http://schemas.microsoft.com/office/drawing/2014/main" id="{FF872A8D-51E2-6EFF-B64C-532178727C22}"/>
                  </a:ext>
                </a:extLst>
              </p:cNvPr>
              <p:cNvSpPr/>
              <p:nvPr/>
            </p:nvSpPr>
            <p:spPr>
              <a:xfrm>
                <a:off x="7373722" y="4833394"/>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4" name="Freeform 23">
                <a:extLst>
                  <a:ext uri="{FF2B5EF4-FFF2-40B4-BE49-F238E27FC236}">
                    <a16:creationId xmlns:a16="http://schemas.microsoft.com/office/drawing/2014/main" id="{27C46325-C5B1-EA33-1BF5-E1CD327690C0}"/>
                  </a:ext>
                </a:extLst>
              </p:cNvPr>
              <p:cNvSpPr/>
              <p:nvPr/>
            </p:nvSpPr>
            <p:spPr>
              <a:xfrm>
                <a:off x="3689264" y="1393151"/>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5" name="Freeform 24">
                <a:extLst>
                  <a:ext uri="{FF2B5EF4-FFF2-40B4-BE49-F238E27FC236}">
                    <a16:creationId xmlns:a16="http://schemas.microsoft.com/office/drawing/2014/main" id="{C8949707-D671-C398-68F6-95217FBAF112}"/>
                  </a:ext>
                </a:extLst>
              </p:cNvPr>
              <p:cNvSpPr/>
              <p:nvPr/>
            </p:nvSpPr>
            <p:spPr>
              <a:xfrm>
                <a:off x="3689264" y="4833394"/>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581957" y="1937591"/>
            <a:ext cx="2274666" cy="1935766"/>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3" name="Text Placeholder 14">
            <a:extLst>
              <a:ext uri="{FF2B5EF4-FFF2-40B4-BE49-F238E27FC236}">
                <a16:creationId xmlns:a16="http://schemas.microsoft.com/office/drawing/2014/main" id="{72B93A59-21F2-4CAA-6B27-D889C063DD7B}"/>
              </a:ext>
            </a:extLst>
          </p:cNvPr>
          <p:cNvSpPr>
            <a:spLocks noGrp="1"/>
          </p:cNvSpPr>
          <p:nvPr>
            <p:ph type="body" sz="quarter" idx="21" hasCustomPrompt="1"/>
          </p:nvPr>
        </p:nvSpPr>
        <p:spPr>
          <a:xfrm>
            <a:off x="578163" y="1121726"/>
            <a:ext cx="2274666" cy="713250"/>
          </a:xfrm>
        </p:spPr>
        <p:txBody>
          <a:bodyPr anchor="ctr">
            <a:noAutofit/>
          </a:bodyPr>
          <a:lstStyle>
            <a:lvl1pPr marL="0" indent="0" algn="ctr">
              <a:buNone/>
              <a:defRPr sz="1800" b="1">
                <a:solidFill>
                  <a:schemeClr val="tx1"/>
                </a:solidFill>
              </a:defRPr>
            </a:lvl1pPr>
          </a:lstStyle>
          <a:p>
            <a:pPr lvl="0"/>
            <a:r>
              <a:rPr lang="en-US" dirty="0"/>
              <a:t>Header</a:t>
            </a:r>
          </a:p>
        </p:txBody>
      </p:sp>
      <p:sp>
        <p:nvSpPr>
          <p:cNvPr id="14" name="Text Placeholder 10">
            <a:extLst>
              <a:ext uri="{FF2B5EF4-FFF2-40B4-BE49-F238E27FC236}">
                <a16:creationId xmlns:a16="http://schemas.microsoft.com/office/drawing/2014/main" id="{DF742585-3F61-49C6-E5B3-E533581F39BF}"/>
              </a:ext>
            </a:extLst>
          </p:cNvPr>
          <p:cNvSpPr>
            <a:spLocks noGrp="1"/>
          </p:cNvSpPr>
          <p:nvPr>
            <p:ph type="body" sz="quarter" idx="26" hasCustomPrompt="1"/>
          </p:nvPr>
        </p:nvSpPr>
        <p:spPr>
          <a:xfrm>
            <a:off x="5023328" y="2917305"/>
            <a:ext cx="2274666" cy="1430400"/>
          </a:xfrm>
        </p:spPr>
        <p:txBody>
          <a:bodyPr lIns="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Mattis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Eleifend</a:t>
            </a:r>
            <a:r>
              <a:rPr lang="en-US" dirty="0"/>
              <a:t> </a:t>
            </a:r>
            <a:r>
              <a:rPr lang="en-US" dirty="0" err="1"/>
              <a:t>quam</a:t>
            </a:r>
            <a:r>
              <a:rPr lang="en-US" dirty="0"/>
              <a:t> </a:t>
            </a:r>
            <a:r>
              <a:rPr lang="en-US" dirty="0" err="1"/>
              <a:t>adipiscing</a:t>
            </a:r>
            <a:r>
              <a:rPr lang="en-US" dirty="0"/>
              <a:t>.</a:t>
            </a:r>
          </a:p>
        </p:txBody>
      </p:sp>
      <p:sp>
        <p:nvSpPr>
          <p:cNvPr id="5" name="Slide Number Placeholder 5">
            <a:extLst>
              <a:ext uri="{FF2B5EF4-FFF2-40B4-BE49-F238E27FC236}">
                <a16:creationId xmlns:a16="http://schemas.microsoft.com/office/drawing/2014/main" id="{A231CD2C-6129-F3C3-0774-A4EA180EF90C}"/>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41" name="Picture Placeholder 22">
            <a:extLst>
              <a:ext uri="{FF2B5EF4-FFF2-40B4-BE49-F238E27FC236}">
                <a16:creationId xmlns:a16="http://schemas.microsoft.com/office/drawing/2014/main" id="{E2508F9C-580C-DB18-C2BD-9AEBC8937FCF}"/>
              </a:ext>
            </a:extLst>
          </p:cNvPr>
          <p:cNvSpPr>
            <a:spLocks noGrp="1"/>
          </p:cNvSpPr>
          <p:nvPr>
            <p:ph type="pic" sz="quarter" idx="50" hasCustomPrompt="1"/>
          </p:nvPr>
        </p:nvSpPr>
        <p:spPr>
          <a:xfrm>
            <a:off x="3683149" y="1389577"/>
            <a:ext cx="1238361" cy="1238360"/>
          </a:xfrm>
          <a:prstGeom prst="ellipse">
            <a:avLst/>
          </a:prstGeom>
        </p:spPr>
        <p:txBody>
          <a:bodyPr anchor="ctr">
            <a:noAutofit/>
          </a:bodyPr>
          <a:lstStyle>
            <a:lvl1pPr marL="0" indent="0" algn="ctr">
              <a:buFontTx/>
              <a:buNone/>
              <a:defRPr sz="1200"/>
            </a:lvl1pPr>
          </a:lstStyle>
          <a:p>
            <a:r>
              <a:rPr lang="en-US" dirty="0"/>
              <a:t>Click to insert image</a:t>
            </a:r>
          </a:p>
        </p:txBody>
      </p:sp>
      <p:sp>
        <p:nvSpPr>
          <p:cNvPr id="45" name="Picture Placeholder 22">
            <a:extLst>
              <a:ext uri="{FF2B5EF4-FFF2-40B4-BE49-F238E27FC236}">
                <a16:creationId xmlns:a16="http://schemas.microsoft.com/office/drawing/2014/main" id="{99384F28-C255-315A-985F-598813E4AB4A}"/>
              </a:ext>
            </a:extLst>
          </p:cNvPr>
          <p:cNvSpPr>
            <a:spLocks noGrp="1"/>
          </p:cNvSpPr>
          <p:nvPr>
            <p:ph type="pic" sz="quarter" idx="54" hasCustomPrompt="1"/>
          </p:nvPr>
        </p:nvSpPr>
        <p:spPr>
          <a:xfrm>
            <a:off x="7375255" y="1389577"/>
            <a:ext cx="1238361" cy="1238360"/>
          </a:xfrm>
          <a:prstGeom prst="ellipse">
            <a:avLst/>
          </a:prstGeom>
        </p:spPr>
        <p:txBody>
          <a:bodyPr anchor="ctr">
            <a:noAutofit/>
          </a:bodyPr>
          <a:lstStyle>
            <a:lvl1pPr marL="0" indent="0" algn="ctr">
              <a:buFontTx/>
              <a:buNone/>
              <a:defRPr sz="1200"/>
            </a:lvl1pPr>
          </a:lstStyle>
          <a:p>
            <a:r>
              <a:rPr lang="en-US" dirty="0"/>
              <a:t>Click to insert image</a:t>
            </a:r>
          </a:p>
        </p:txBody>
      </p:sp>
      <p:sp>
        <p:nvSpPr>
          <p:cNvPr id="46" name="Picture Placeholder 22">
            <a:extLst>
              <a:ext uri="{FF2B5EF4-FFF2-40B4-BE49-F238E27FC236}">
                <a16:creationId xmlns:a16="http://schemas.microsoft.com/office/drawing/2014/main" id="{49A71031-6C68-08BE-D6DD-809B1B7DF33D}"/>
              </a:ext>
            </a:extLst>
          </p:cNvPr>
          <p:cNvSpPr>
            <a:spLocks noGrp="1"/>
          </p:cNvSpPr>
          <p:nvPr>
            <p:ph type="pic" sz="quarter" idx="55" hasCustomPrompt="1"/>
          </p:nvPr>
        </p:nvSpPr>
        <p:spPr>
          <a:xfrm>
            <a:off x="3683149" y="4827203"/>
            <a:ext cx="1238361" cy="1238360"/>
          </a:xfrm>
          <a:prstGeom prst="ellipse">
            <a:avLst/>
          </a:prstGeom>
        </p:spPr>
        <p:txBody>
          <a:bodyPr anchor="ctr">
            <a:noAutofit/>
          </a:bodyPr>
          <a:lstStyle>
            <a:lvl1pPr marL="0" indent="0" algn="ctr">
              <a:buFontTx/>
              <a:buNone/>
              <a:defRPr sz="1200"/>
            </a:lvl1pPr>
          </a:lstStyle>
          <a:p>
            <a:r>
              <a:rPr lang="en-US" dirty="0"/>
              <a:t>Click to insert image</a:t>
            </a:r>
          </a:p>
        </p:txBody>
      </p:sp>
      <p:sp>
        <p:nvSpPr>
          <p:cNvPr id="47" name="Picture Placeholder 22">
            <a:extLst>
              <a:ext uri="{FF2B5EF4-FFF2-40B4-BE49-F238E27FC236}">
                <a16:creationId xmlns:a16="http://schemas.microsoft.com/office/drawing/2014/main" id="{C3538A59-60AC-238C-732E-676D652AC843}"/>
              </a:ext>
            </a:extLst>
          </p:cNvPr>
          <p:cNvSpPr>
            <a:spLocks noGrp="1"/>
          </p:cNvSpPr>
          <p:nvPr>
            <p:ph type="pic" sz="quarter" idx="56" hasCustomPrompt="1"/>
          </p:nvPr>
        </p:nvSpPr>
        <p:spPr>
          <a:xfrm>
            <a:off x="7375255" y="4827203"/>
            <a:ext cx="1238361" cy="1238360"/>
          </a:xfrm>
          <a:prstGeom prst="ellipse">
            <a:avLst/>
          </a:prstGeom>
        </p:spPr>
        <p:txBody>
          <a:bodyPr anchor="ctr">
            <a:noAutofit/>
          </a:bodyPr>
          <a:lstStyle>
            <a:lvl1pPr marL="0" indent="0" algn="ctr">
              <a:buFontTx/>
              <a:buNone/>
              <a:defRPr sz="1200"/>
            </a:lvl1pPr>
          </a:lstStyle>
          <a:p>
            <a:r>
              <a:rPr lang="en-US" dirty="0"/>
              <a:t>Click to insert image</a:t>
            </a:r>
          </a:p>
        </p:txBody>
      </p:sp>
    </p:spTree>
    <p:extLst>
      <p:ext uri="{BB962C8B-B14F-4D97-AF65-F5344CB8AC3E}">
        <p14:creationId xmlns:p14="http://schemas.microsoft.com/office/powerpoint/2010/main" val="402166969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 part displ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D74E7C-EE25-D72A-8DB9-9C4731ABD8C0}"/>
              </a:ext>
            </a:extLst>
          </p:cNvPr>
          <p:cNvGrpSpPr/>
          <p:nvPr/>
        </p:nvGrpSpPr>
        <p:grpSpPr>
          <a:xfrm>
            <a:off x="3784254" y="1261411"/>
            <a:ext cx="4715452" cy="4702034"/>
            <a:chOff x="3784254" y="1261411"/>
            <a:chExt cx="4715452" cy="4702034"/>
          </a:xfrm>
        </p:grpSpPr>
        <p:sp>
          <p:nvSpPr>
            <p:cNvPr id="46" name="Freeform 45">
              <a:extLst>
                <a:ext uri="{FF2B5EF4-FFF2-40B4-BE49-F238E27FC236}">
                  <a16:creationId xmlns:a16="http://schemas.microsoft.com/office/drawing/2014/main" id="{6823EBB4-C082-D40A-15DA-197F146FD97C}"/>
                </a:ext>
              </a:extLst>
            </p:cNvPr>
            <p:cNvSpPr/>
            <p:nvPr/>
          </p:nvSpPr>
          <p:spPr>
            <a:xfrm>
              <a:off x="4109026" y="3612428"/>
              <a:ext cx="2033352" cy="2351017"/>
            </a:xfrm>
            <a:custGeom>
              <a:avLst/>
              <a:gdLst>
                <a:gd name="connsiteX0" fmla="*/ 2033352 w 2033352"/>
                <a:gd name="connsiteY0" fmla="*/ 0 h 2351017"/>
                <a:gd name="connsiteX1" fmla="*/ 2033352 w 2033352"/>
                <a:gd name="connsiteY1" fmla="*/ 2351018 h 2351017"/>
                <a:gd name="connsiteX2" fmla="*/ 0 w 2033352"/>
                <a:gd name="connsiteY2" fmla="*/ 1175509 h 2351017"/>
                <a:gd name="connsiteX3" fmla="*/ 2033352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2033352" y="0"/>
                  </a:moveTo>
                  <a:lnTo>
                    <a:pt x="2033352" y="2351018"/>
                  </a:lnTo>
                  <a:cubicBezTo>
                    <a:pt x="1169416" y="2351018"/>
                    <a:pt x="431173" y="1924139"/>
                    <a:pt x="0" y="1175509"/>
                  </a:cubicBezTo>
                  <a:lnTo>
                    <a:pt x="2033352" y="0"/>
                  </a:lnTo>
                  <a:close/>
                </a:path>
              </a:pathLst>
            </a:custGeom>
            <a:solidFill>
              <a:schemeClr val="accent4"/>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7" name="Freeform 46">
              <a:extLst>
                <a:ext uri="{FF2B5EF4-FFF2-40B4-BE49-F238E27FC236}">
                  <a16:creationId xmlns:a16="http://schemas.microsoft.com/office/drawing/2014/main" id="{566C973B-659E-5D85-99F0-A8EEB5130957}"/>
                </a:ext>
              </a:extLst>
            </p:cNvPr>
            <p:cNvSpPr/>
            <p:nvPr/>
          </p:nvSpPr>
          <p:spPr>
            <a:xfrm>
              <a:off x="6142378" y="1261411"/>
              <a:ext cx="2033352" cy="2351017"/>
            </a:xfrm>
            <a:custGeom>
              <a:avLst/>
              <a:gdLst>
                <a:gd name="connsiteX0" fmla="*/ 0 w 2033352"/>
                <a:gd name="connsiteY0" fmla="*/ 2351018 h 2351017"/>
                <a:gd name="connsiteX1" fmla="*/ 0 w 2033352"/>
                <a:gd name="connsiteY1" fmla="*/ 0 h 2351017"/>
                <a:gd name="connsiteX2" fmla="*/ 2033352 w 2033352"/>
                <a:gd name="connsiteY2" fmla="*/ 1175509 h 2351017"/>
                <a:gd name="connsiteX3" fmla="*/ 0 w 2033352"/>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2351018"/>
                  </a:moveTo>
                  <a:lnTo>
                    <a:pt x="0" y="0"/>
                  </a:lnTo>
                  <a:cubicBezTo>
                    <a:pt x="863936" y="0"/>
                    <a:pt x="1602180" y="426879"/>
                    <a:pt x="2033352" y="1175509"/>
                  </a:cubicBezTo>
                  <a:lnTo>
                    <a:pt x="0" y="2351018"/>
                  </a:lnTo>
                  <a:close/>
                </a:path>
              </a:pathLst>
            </a:custGeom>
            <a:solidFill>
              <a:schemeClr val="bg2">
                <a:lumMod val="90000"/>
              </a:schemeClr>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8" name="Freeform 47">
              <a:extLst>
                <a:ext uri="{FF2B5EF4-FFF2-40B4-BE49-F238E27FC236}">
                  <a16:creationId xmlns:a16="http://schemas.microsoft.com/office/drawing/2014/main" id="{1BE91351-0EF8-D231-748C-C05D759F4FDA}"/>
                </a:ext>
              </a:extLst>
            </p:cNvPr>
            <p:cNvSpPr/>
            <p:nvPr/>
          </p:nvSpPr>
          <p:spPr>
            <a:xfrm>
              <a:off x="6142378" y="2436920"/>
              <a:ext cx="2357328" cy="2351017"/>
            </a:xfrm>
            <a:custGeom>
              <a:avLst/>
              <a:gdLst>
                <a:gd name="connsiteX0" fmla="*/ 0 w 2357328"/>
                <a:gd name="connsiteY0" fmla="*/ 1175509 h 2351017"/>
                <a:gd name="connsiteX1" fmla="*/ 2033352 w 2357328"/>
                <a:gd name="connsiteY1" fmla="*/ 0 h 2351017"/>
                <a:gd name="connsiteX2" fmla="*/ 2033352 w 2357328"/>
                <a:gd name="connsiteY2" fmla="*/ 2351018 h 2351017"/>
                <a:gd name="connsiteX3" fmla="*/ 0 w 2357328"/>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7328" h="2351017">
                  <a:moveTo>
                    <a:pt x="0" y="1175509"/>
                  </a:moveTo>
                  <a:lnTo>
                    <a:pt x="2033352" y="0"/>
                  </a:lnTo>
                  <a:cubicBezTo>
                    <a:pt x="2465320" y="748630"/>
                    <a:pt x="2465320" y="1602387"/>
                    <a:pt x="2033352" y="2351018"/>
                  </a:cubicBezTo>
                  <a:lnTo>
                    <a:pt x="0" y="1175509"/>
                  </a:lnTo>
                  <a:close/>
                </a:path>
              </a:pathLst>
            </a:custGeom>
            <a:solidFill>
              <a:schemeClr val="accent1"/>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9" name="Freeform 48">
              <a:extLst>
                <a:ext uri="{FF2B5EF4-FFF2-40B4-BE49-F238E27FC236}">
                  <a16:creationId xmlns:a16="http://schemas.microsoft.com/office/drawing/2014/main" id="{30F30874-23D0-DDE4-974B-570A6312256B}"/>
                </a:ext>
              </a:extLst>
            </p:cNvPr>
            <p:cNvSpPr/>
            <p:nvPr/>
          </p:nvSpPr>
          <p:spPr>
            <a:xfrm>
              <a:off x="6142378" y="3612428"/>
              <a:ext cx="2033352" cy="2351017"/>
            </a:xfrm>
            <a:custGeom>
              <a:avLst/>
              <a:gdLst>
                <a:gd name="connsiteX0" fmla="*/ 0 w 2033352"/>
                <a:gd name="connsiteY0" fmla="*/ 0 h 2351017"/>
                <a:gd name="connsiteX1" fmla="*/ 2033352 w 2033352"/>
                <a:gd name="connsiteY1" fmla="*/ 1175509 h 2351017"/>
                <a:gd name="connsiteX2" fmla="*/ 0 w 2033352"/>
                <a:gd name="connsiteY2" fmla="*/ 2351018 h 2351017"/>
                <a:gd name="connsiteX3" fmla="*/ 0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0"/>
                  </a:moveTo>
                  <a:lnTo>
                    <a:pt x="2033352" y="1175509"/>
                  </a:lnTo>
                  <a:cubicBezTo>
                    <a:pt x="1601384" y="1924139"/>
                    <a:pt x="863141" y="2351018"/>
                    <a:pt x="0" y="2351018"/>
                  </a:cubicBezTo>
                  <a:lnTo>
                    <a:pt x="0" y="0"/>
                  </a:lnTo>
                  <a:close/>
                </a:path>
              </a:pathLst>
            </a:custGeom>
            <a:solidFill>
              <a:schemeClr val="tx2"/>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0" name="Freeform 49">
              <a:extLst>
                <a:ext uri="{FF2B5EF4-FFF2-40B4-BE49-F238E27FC236}">
                  <a16:creationId xmlns:a16="http://schemas.microsoft.com/office/drawing/2014/main" id="{A18B12FB-2AC6-088B-AC60-E388C35D36E3}"/>
                </a:ext>
              </a:extLst>
            </p:cNvPr>
            <p:cNvSpPr/>
            <p:nvPr/>
          </p:nvSpPr>
          <p:spPr>
            <a:xfrm>
              <a:off x="4108230" y="1261411"/>
              <a:ext cx="2034147" cy="2351017"/>
            </a:xfrm>
            <a:custGeom>
              <a:avLst/>
              <a:gdLst>
                <a:gd name="connsiteX0" fmla="*/ 2034148 w 2034147"/>
                <a:gd name="connsiteY0" fmla="*/ 2351018 h 2351017"/>
                <a:gd name="connsiteX1" fmla="*/ 0 w 2034147"/>
                <a:gd name="connsiteY1" fmla="*/ 1175509 h 2351017"/>
                <a:gd name="connsiteX2" fmla="*/ 2034148 w 2034147"/>
                <a:gd name="connsiteY2" fmla="*/ 0 h 2351017"/>
                <a:gd name="connsiteX3" fmla="*/ 2034148 w 2034147"/>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4147" h="2351017">
                  <a:moveTo>
                    <a:pt x="2034148" y="2351018"/>
                  </a:moveTo>
                  <a:lnTo>
                    <a:pt x="0" y="1175509"/>
                  </a:lnTo>
                  <a:cubicBezTo>
                    <a:pt x="431968" y="426082"/>
                    <a:pt x="1170212" y="0"/>
                    <a:pt x="2034148" y="0"/>
                  </a:cubicBezTo>
                  <a:lnTo>
                    <a:pt x="2034148" y="2351018"/>
                  </a:lnTo>
                  <a:close/>
                </a:path>
              </a:pathLst>
            </a:custGeom>
            <a:solidFill>
              <a:schemeClr val="accent4">
                <a:lumMod val="50000"/>
              </a:schemeClr>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1" name="Freeform 50">
              <a:extLst>
                <a:ext uri="{FF2B5EF4-FFF2-40B4-BE49-F238E27FC236}">
                  <a16:creationId xmlns:a16="http://schemas.microsoft.com/office/drawing/2014/main" id="{D2DF461A-083F-78B2-63C4-085756C6F326}"/>
                </a:ext>
              </a:extLst>
            </p:cNvPr>
            <p:cNvSpPr/>
            <p:nvPr/>
          </p:nvSpPr>
          <p:spPr>
            <a:xfrm>
              <a:off x="3784254" y="2436920"/>
              <a:ext cx="2358123" cy="2351017"/>
            </a:xfrm>
            <a:custGeom>
              <a:avLst/>
              <a:gdLst>
                <a:gd name="connsiteX0" fmla="*/ 2358124 w 2358123"/>
                <a:gd name="connsiteY0" fmla="*/ 1175509 h 2351017"/>
                <a:gd name="connsiteX1" fmla="*/ 323976 w 2358123"/>
                <a:gd name="connsiteY1" fmla="*/ 2351018 h 2351017"/>
                <a:gd name="connsiteX2" fmla="*/ 323976 w 2358123"/>
                <a:gd name="connsiteY2" fmla="*/ 0 h 2351017"/>
                <a:gd name="connsiteX3" fmla="*/ 2358124 w 2358123"/>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8123" h="2351017">
                  <a:moveTo>
                    <a:pt x="2358124" y="1175509"/>
                  </a:moveTo>
                  <a:lnTo>
                    <a:pt x="323976" y="2351018"/>
                  </a:lnTo>
                  <a:cubicBezTo>
                    <a:pt x="-107992" y="1602387"/>
                    <a:pt x="-107992" y="748630"/>
                    <a:pt x="323976" y="0"/>
                  </a:cubicBezTo>
                  <a:lnTo>
                    <a:pt x="2358124" y="1175509"/>
                  </a:lnTo>
                  <a:close/>
                </a:path>
              </a:pathLst>
            </a:custGeom>
            <a:solidFill>
              <a:schemeClr val="accent2"/>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2" name="Freeform 51">
              <a:extLst>
                <a:ext uri="{FF2B5EF4-FFF2-40B4-BE49-F238E27FC236}">
                  <a16:creationId xmlns:a16="http://schemas.microsoft.com/office/drawing/2014/main" id="{86AB105E-959F-32C4-3798-96E6A2033314}"/>
                </a:ext>
              </a:extLst>
            </p:cNvPr>
            <p:cNvSpPr/>
            <p:nvPr/>
          </p:nvSpPr>
          <p:spPr>
            <a:xfrm>
              <a:off x="5751777" y="3209442"/>
              <a:ext cx="835297" cy="836235"/>
            </a:xfrm>
            <a:custGeom>
              <a:avLst/>
              <a:gdLst>
                <a:gd name="connsiteX0" fmla="*/ 835297 w 835297"/>
                <a:gd name="connsiteY0" fmla="*/ 418118 h 836235"/>
                <a:gd name="connsiteX1" fmla="*/ 417649 w 835297"/>
                <a:gd name="connsiteY1" fmla="*/ 836236 h 836235"/>
                <a:gd name="connsiteX2" fmla="*/ 0 w 835297"/>
                <a:gd name="connsiteY2" fmla="*/ 418118 h 836235"/>
                <a:gd name="connsiteX3" fmla="*/ 417649 w 835297"/>
                <a:gd name="connsiteY3" fmla="*/ 0 h 836235"/>
                <a:gd name="connsiteX4" fmla="*/ 835297 w 835297"/>
                <a:gd name="connsiteY4" fmla="*/ 418118 h 8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97" h="836235">
                  <a:moveTo>
                    <a:pt x="835297" y="418118"/>
                  </a:moveTo>
                  <a:cubicBezTo>
                    <a:pt x="835297" y="649038"/>
                    <a:pt x="648310" y="836236"/>
                    <a:pt x="417649" y="836236"/>
                  </a:cubicBezTo>
                  <a:cubicBezTo>
                    <a:pt x="186987" y="836236"/>
                    <a:pt x="0" y="649038"/>
                    <a:pt x="0" y="418118"/>
                  </a:cubicBezTo>
                  <a:cubicBezTo>
                    <a:pt x="0" y="187198"/>
                    <a:pt x="186987" y="0"/>
                    <a:pt x="417649" y="0"/>
                  </a:cubicBezTo>
                  <a:cubicBezTo>
                    <a:pt x="648310" y="0"/>
                    <a:pt x="835297" y="187198"/>
                    <a:pt x="835297" y="418118"/>
                  </a:cubicBezTo>
                  <a:close/>
                </a:path>
              </a:pathLst>
            </a:custGeom>
            <a:solidFill>
              <a:schemeClr val="bg1">
                <a:lumMod val="95000"/>
              </a:schemeClr>
            </a:solidFill>
            <a:ln w="15907" cap="flat">
              <a:solidFill>
                <a:srgbClr val="FFFFFF"/>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1001614"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a:t>
            </a:r>
          </a:p>
        </p:txBody>
      </p:sp>
      <p:cxnSp>
        <p:nvCxnSpPr>
          <p:cNvPr id="18" name="Straight Connector 17">
            <a:extLst>
              <a:ext uri="{FF2B5EF4-FFF2-40B4-BE49-F238E27FC236}">
                <a16:creationId xmlns:a16="http://schemas.microsoft.com/office/drawing/2014/main" id="{86BC4C94-6A41-0BCA-C51E-E1BA3DC1E9E5}"/>
              </a:ext>
            </a:extLst>
          </p:cNvPr>
          <p:cNvCxnSpPr>
            <a:cxnSpLocks/>
          </p:cNvCxnSpPr>
          <p:nvPr/>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8E568194-E39B-2F17-AA8F-909993DD6B46}"/>
              </a:ext>
            </a:extLst>
          </p:cNvPr>
          <p:cNvSpPr/>
          <p:nvPr/>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Freeform 19">
            <a:extLst>
              <a:ext uri="{FF2B5EF4-FFF2-40B4-BE49-F238E27FC236}">
                <a16:creationId xmlns:a16="http://schemas.microsoft.com/office/drawing/2014/main" id="{B291EF16-383E-8003-2317-D1A2B564B035}"/>
              </a:ext>
            </a:extLst>
          </p:cNvPr>
          <p:cNvSpPr/>
          <p:nvPr/>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2" name="Freeform 21">
            <a:extLst>
              <a:ext uri="{FF2B5EF4-FFF2-40B4-BE49-F238E27FC236}">
                <a16:creationId xmlns:a16="http://schemas.microsoft.com/office/drawing/2014/main" id="{AD29F207-1F09-3A54-A992-5C79DCEBAC9F}"/>
              </a:ext>
            </a:extLst>
          </p:cNvPr>
          <p:cNvSpPr/>
          <p:nvPr/>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3" name="Freeform 22">
            <a:extLst>
              <a:ext uri="{FF2B5EF4-FFF2-40B4-BE49-F238E27FC236}">
                <a16:creationId xmlns:a16="http://schemas.microsoft.com/office/drawing/2014/main" id="{842253C2-8B95-9D9E-9DCC-E2EB5B97F222}"/>
              </a:ext>
            </a:extLst>
          </p:cNvPr>
          <p:cNvSpPr/>
          <p:nvPr/>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8" name="Text Placeholder 10">
            <a:extLst>
              <a:ext uri="{FF2B5EF4-FFF2-40B4-BE49-F238E27FC236}">
                <a16:creationId xmlns:a16="http://schemas.microsoft.com/office/drawing/2014/main" id="{EBFFBCCE-94ED-9DBB-7378-130D9C71B55D}"/>
              </a:ext>
            </a:extLst>
          </p:cNvPr>
          <p:cNvSpPr>
            <a:spLocks noGrp="1"/>
          </p:cNvSpPr>
          <p:nvPr>
            <p:ph type="body" sz="quarter" idx="28" hasCustomPrompt="1"/>
          </p:nvPr>
        </p:nvSpPr>
        <p:spPr>
          <a:xfrm>
            <a:off x="1001614"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a:t>
            </a:r>
          </a:p>
        </p:txBody>
      </p:sp>
      <p:sp>
        <p:nvSpPr>
          <p:cNvPr id="29" name="Text Placeholder 10">
            <a:extLst>
              <a:ext uri="{FF2B5EF4-FFF2-40B4-BE49-F238E27FC236}">
                <a16:creationId xmlns:a16="http://schemas.microsoft.com/office/drawing/2014/main" id="{298BF3D3-597B-F6A4-3747-8FB18AE98DA4}"/>
              </a:ext>
            </a:extLst>
          </p:cNvPr>
          <p:cNvSpPr>
            <a:spLocks noGrp="1"/>
          </p:cNvSpPr>
          <p:nvPr>
            <p:ph type="body" sz="quarter" idx="29" hasCustomPrompt="1"/>
          </p:nvPr>
        </p:nvSpPr>
        <p:spPr>
          <a:xfrm>
            <a:off x="1001614"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a:t>
            </a:r>
          </a:p>
        </p:txBody>
      </p:sp>
      <p:sp>
        <p:nvSpPr>
          <p:cNvPr id="30" name="Text Placeholder 10">
            <a:extLst>
              <a:ext uri="{FF2B5EF4-FFF2-40B4-BE49-F238E27FC236}">
                <a16:creationId xmlns:a16="http://schemas.microsoft.com/office/drawing/2014/main" id="{F1ACF183-9C9C-3F1D-E545-D3B7F0106B37}"/>
              </a:ext>
            </a:extLst>
          </p:cNvPr>
          <p:cNvSpPr>
            <a:spLocks noGrp="1"/>
          </p:cNvSpPr>
          <p:nvPr>
            <p:ph type="body" sz="quarter" idx="30" hasCustomPrompt="1"/>
          </p:nvPr>
        </p:nvSpPr>
        <p:spPr>
          <a:xfrm>
            <a:off x="9359033"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a:t>
            </a:r>
          </a:p>
        </p:txBody>
      </p:sp>
      <p:sp>
        <p:nvSpPr>
          <p:cNvPr id="31" name="Text Placeholder 10">
            <a:extLst>
              <a:ext uri="{FF2B5EF4-FFF2-40B4-BE49-F238E27FC236}">
                <a16:creationId xmlns:a16="http://schemas.microsoft.com/office/drawing/2014/main" id="{A3AAD51E-5071-82B4-446D-5E60EF858600}"/>
              </a:ext>
            </a:extLst>
          </p:cNvPr>
          <p:cNvSpPr>
            <a:spLocks noGrp="1"/>
          </p:cNvSpPr>
          <p:nvPr>
            <p:ph type="body" sz="quarter" idx="31" hasCustomPrompt="1"/>
          </p:nvPr>
        </p:nvSpPr>
        <p:spPr>
          <a:xfrm>
            <a:off x="9359033"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a:t>
            </a:r>
          </a:p>
        </p:txBody>
      </p:sp>
      <p:sp>
        <p:nvSpPr>
          <p:cNvPr id="32" name="Text Placeholder 10">
            <a:extLst>
              <a:ext uri="{FF2B5EF4-FFF2-40B4-BE49-F238E27FC236}">
                <a16:creationId xmlns:a16="http://schemas.microsoft.com/office/drawing/2014/main" id="{89CD61D1-DD32-6B82-7EE2-6A7FB329AC77}"/>
              </a:ext>
            </a:extLst>
          </p:cNvPr>
          <p:cNvSpPr>
            <a:spLocks noGrp="1"/>
          </p:cNvSpPr>
          <p:nvPr>
            <p:ph type="body" sz="quarter" idx="32" hasCustomPrompt="1"/>
          </p:nvPr>
        </p:nvSpPr>
        <p:spPr>
          <a:xfrm>
            <a:off x="9359033"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a:t>
            </a:r>
          </a:p>
        </p:txBody>
      </p:sp>
      <p:sp>
        <p:nvSpPr>
          <p:cNvPr id="3" name="Picture Placeholder 22">
            <a:extLst>
              <a:ext uri="{FF2B5EF4-FFF2-40B4-BE49-F238E27FC236}">
                <a16:creationId xmlns:a16="http://schemas.microsoft.com/office/drawing/2014/main" id="{358E1697-A2B1-5A84-F0E8-391661BF63C6}"/>
              </a:ext>
            </a:extLst>
          </p:cNvPr>
          <p:cNvSpPr>
            <a:spLocks noGrp="1"/>
          </p:cNvSpPr>
          <p:nvPr>
            <p:ph type="pic" sz="quarter" idx="50" hasCustomPrompt="1"/>
          </p:nvPr>
        </p:nvSpPr>
        <p:spPr>
          <a:xfrm>
            <a:off x="4847469" y="17101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dirty="0"/>
              <a:t>Click to insert image</a:t>
            </a:r>
          </a:p>
        </p:txBody>
      </p:sp>
      <p:sp>
        <p:nvSpPr>
          <p:cNvPr id="4" name="Picture Placeholder 22">
            <a:extLst>
              <a:ext uri="{FF2B5EF4-FFF2-40B4-BE49-F238E27FC236}">
                <a16:creationId xmlns:a16="http://schemas.microsoft.com/office/drawing/2014/main" id="{C9861E12-E047-21F9-338C-B8E5126BB5B5}"/>
              </a:ext>
            </a:extLst>
          </p:cNvPr>
          <p:cNvSpPr>
            <a:spLocks noGrp="1"/>
          </p:cNvSpPr>
          <p:nvPr>
            <p:ph type="pic" sz="quarter" idx="52" hasCustomPrompt="1"/>
          </p:nvPr>
        </p:nvSpPr>
        <p:spPr>
          <a:xfrm>
            <a:off x="4105549" y="304418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dirty="0"/>
              <a:t>Click to insert image</a:t>
            </a:r>
          </a:p>
        </p:txBody>
      </p:sp>
      <p:sp>
        <p:nvSpPr>
          <p:cNvPr id="11" name="Picture Placeholder 22">
            <a:extLst>
              <a:ext uri="{FF2B5EF4-FFF2-40B4-BE49-F238E27FC236}">
                <a16:creationId xmlns:a16="http://schemas.microsoft.com/office/drawing/2014/main" id="{3E18C3D3-D80C-AB58-4793-67BA15F02AC9}"/>
              </a:ext>
            </a:extLst>
          </p:cNvPr>
          <p:cNvSpPr>
            <a:spLocks noGrp="1"/>
          </p:cNvSpPr>
          <p:nvPr>
            <p:ph type="pic" sz="quarter" idx="53" hasCustomPrompt="1"/>
          </p:nvPr>
        </p:nvSpPr>
        <p:spPr>
          <a:xfrm>
            <a:off x="7126757" y="304418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dirty="0"/>
              <a:t>Click to insert image</a:t>
            </a:r>
          </a:p>
        </p:txBody>
      </p:sp>
      <p:sp>
        <p:nvSpPr>
          <p:cNvPr id="12" name="Picture Placeholder 22">
            <a:extLst>
              <a:ext uri="{FF2B5EF4-FFF2-40B4-BE49-F238E27FC236}">
                <a16:creationId xmlns:a16="http://schemas.microsoft.com/office/drawing/2014/main" id="{B96B7745-7284-8B68-5617-3730A6580A5A}"/>
              </a:ext>
            </a:extLst>
          </p:cNvPr>
          <p:cNvSpPr>
            <a:spLocks noGrp="1"/>
          </p:cNvSpPr>
          <p:nvPr>
            <p:ph type="pic" sz="quarter" idx="54" hasCustomPrompt="1"/>
          </p:nvPr>
        </p:nvSpPr>
        <p:spPr>
          <a:xfrm>
            <a:off x="6391654" y="17101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dirty="0"/>
              <a:t>Click to insert image</a:t>
            </a:r>
          </a:p>
        </p:txBody>
      </p:sp>
      <p:sp>
        <p:nvSpPr>
          <p:cNvPr id="13" name="Picture Placeholder 22">
            <a:extLst>
              <a:ext uri="{FF2B5EF4-FFF2-40B4-BE49-F238E27FC236}">
                <a16:creationId xmlns:a16="http://schemas.microsoft.com/office/drawing/2014/main" id="{7841EED3-31F2-72A5-9E86-DE5FF07AEF70}"/>
              </a:ext>
            </a:extLst>
          </p:cNvPr>
          <p:cNvSpPr>
            <a:spLocks noGrp="1"/>
          </p:cNvSpPr>
          <p:nvPr>
            <p:ph type="pic" sz="quarter" idx="55" hasCustomPrompt="1"/>
          </p:nvPr>
        </p:nvSpPr>
        <p:spPr>
          <a:xfrm>
            <a:off x="4826921" y="436017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dirty="0"/>
              <a:t>Click to insert image</a:t>
            </a:r>
          </a:p>
        </p:txBody>
      </p:sp>
      <p:sp>
        <p:nvSpPr>
          <p:cNvPr id="14" name="Picture Placeholder 22">
            <a:extLst>
              <a:ext uri="{FF2B5EF4-FFF2-40B4-BE49-F238E27FC236}">
                <a16:creationId xmlns:a16="http://schemas.microsoft.com/office/drawing/2014/main" id="{20C343C4-882A-C98A-275C-BE58ED98137C}"/>
              </a:ext>
            </a:extLst>
          </p:cNvPr>
          <p:cNvSpPr>
            <a:spLocks noGrp="1"/>
          </p:cNvSpPr>
          <p:nvPr>
            <p:ph type="pic" sz="quarter" idx="56" hasCustomPrompt="1"/>
          </p:nvPr>
        </p:nvSpPr>
        <p:spPr>
          <a:xfrm>
            <a:off x="6330010" y="43263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dirty="0"/>
              <a:t>Click to insert image</a:t>
            </a:r>
          </a:p>
        </p:txBody>
      </p:sp>
      <p:sp>
        <p:nvSpPr>
          <p:cNvPr id="6" name="Slide Number Placeholder 5">
            <a:extLst>
              <a:ext uri="{FF2B5EF4-FFF2-40B4-BE49-F238E27FC236}">
                <a16:creationId xmlns:a16="http://schemas.microsoft.com/office/drawing/2014/main" id="{094F36FE-C764-E60D-FF52-5EF7FD96316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cxnSp>
        <p:nvCxnSpPr>
          <p:cNvPr id="27" name="Straight Connector 26">
            <a:extLst>
              <a:ext uri="{FF2B5EF4-FFF2-40B4-BE49-F238E27FC236}">
                <a16:creationId xmlns:a16="http://schemas.microsoft.com/office/drawing/2014/main" id="{EA9D4EBD-7263-8CED-865C-66606F4A6059}"/>
              </a:ext>
            </a:extLst>
          </p:cNvPr>
          <p:cNvCxnSpPr>
            <a:cxnSpLocks/>
          </p:cNvCxnSpPr>
          <p:nvPr/>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Picture Placeholder 22">
            <a:extLst>
              <a:ext uri="{FF2B5EF4-FFF2-40B4-BE49-F238E27FC236}">
                <a16:creationId xmlns:a16="http://schemas.microsoft.com/office/drawing/2014/main" id="{45CCFB7E-57A2-D6C5-DD5C-BCEACFE488DF}"/>
              </a:ext>
            </a:extLst>
          </p:cNvPr>
          <p:cNvSpPr>
            <a:spLocks noGrp="1"/>
          </p:cNvSpPr>
          <p:nvPr>
            <p:ph type="pic" sz="quarter" idx="57" hasCustomPrompt="1"/>
          </p:nvPr>
        </p:nvSpPr>
        <p:spPr>
          <a:xfrm>
            <a:off x="5758622" y="3218481"/>
            <a:ext cx="825169" cy="825168"/>
          </a:xfrm>
          <a:prstGeom prst="ellipse">
            <a:avLst/>
          </a:prstGeom>
        </p:spPr>
        <p:txBody>
          <a:bodyPr anchor="ctr">
            <a:noAutofit/>
          </a:bodyPr>
          <a:lstStyle>
            <a:lvl1pPr marL="0" indent="0" algn="ctr">
              <a:buFontTx/>
              <a:buNone/>
              <a:defRPr sz="800"/>
            </a:lvl1pPr>
          </a:lstStyle>
          <a:p>
            <a:r>
              <a:rPr lang="en-US" dirty="0"/>
              <a:t>Click to insert image</a:t>
            </a:r>
          </a:p>
        </p:txBody>
      </p:sp>
      <p:cxnSp>
        <p:nvCxnSpPr>
          <p:cNvPr id="33" name="Straight Connector 32">
            <a:extLst>
              <a:ext uri="{FF2B5EF4-FFF2-40B4-BE49-F238E27FC236}">
                <a16:creationId xmlns:a16="http://schemas.microsoft.com/office/drawing/2014/main" id="{82E349C6-FEF0-27E6-41D8-31A4AACB570F}"/>
              </a:ext>
            </a:extLst>
          </p:cNvPr>
          <p:cNvCxnSpPr>
            <a:cxnSpLocks/>
          </p:cNvCxnSpPr>
          <p:nvPr userDrawn="1"/>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reeform 34">
            <a:extLst>
              <a:ext uri="{FF2B5EF4-FFF2-40B4-BE49-F238E27FC236}">
                <a16:creationId xmlns:a16="http://schemas.microsoft.com/office/drawing/2014/main" id="{C29E64FA-B245-1F13-9B43-3533836979BE}"/>
              </a:ext>
            </a:extLst>
          </p:cNvPr>
          <p:cNvSpPr/>
          <p:nvPr userDrawn="1"/>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6" name="Freeform 35">
            <a:extLst>
              <a:ext uri="{FF2B5EF4-FFF2-40B4-BE49-F238E27FC236}">
                <a16:creationId xmlns:a16="http://schemas.microsoft.com/office/drawing/2014/main" id="{6533EC08-5624-8104-B058-22D453C1DEAB}"/>
              </a:ext>
            </a:extLst>
          </p:cNvPr>
          <p:cNvSpPr/>
          <p:nvPr userDrawn="1"/>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7" name="Freeform 36">
            <a:extLst>
              <a:ext uri="{FF2B5EF4-FFF2-40B4-BE49-F238E27FC236}">
                <a16:creationId xmlns:a16="http://schemas.microsoft.com/office/drawing/2014/main" id="{1E85D281-DCC1-4394-26C9-44A077B39A7F}"/>
              </a:ext>
            </a:extLst>
          </p:cNvPr>
          <p:cNvSpPr/>
          <p:nvPr userDrawn="1"/>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8" name="Freeform 37">
            <a:extLst>
              <a:ext uri="{FF2B5EF4-FFF2-40B4-BE49-F238E27FC236}">
                <a16:creationId xmlns:a16="http://schemas.microsoft.com/office/drawing/2014/main" id="{280419E3-0F8F-880B-4687-3EED2E13C42C}"/>
              </a:ext>
            </a:extLst>
          </p:cNvPr>
          <p:cNvSpPr/>
          <p:nvPr userDrawn="1"/>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39" name="Straight Connector 38">
            <a:extLst>
              <a:ext uri="{FF2B5EF4-FFF2-40B4-BE49-F238E27FC236}">
                <a16:creationId xmlns:a16="http://schemas.microsoft.com/office/drawing/2014/main" id="{9D05E694-90C3-E83F-B32F-ADAABA9E0AA0}"/>
              </a:ext>
            </a:extLst>
          </p:cNvPr>
          <p:cNvCxnSpPr>
            <a:cxnSpLocks/>
          </p:cNvCxnSpPr>
          <p:nvPr userDrawn="1"/>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2034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 column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p:nvSpPr>
        <p:spPr>
          <a:xfrm>
            <a:off x="397915"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545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dirty="0"/>
              <a:t>Details</a:t>
            </a:r>
          </a:p>
          <a:p>
            <a:pPr lvl="1"/>
            <a:r>
              <a:rPr lang="en-US" dirty="0"/>
              <a:t>Details</a:t>
            </a:r>
          </a:p>
        </p:txBody>
      </p:sp>
      <p:sp>
        <p:nvSpPr>
          <p:cNvPr id="76" name="Rectangle 75">
            <a:extLst>
              <a:ext uri="{FF2B5EF4-FFF2-40B4-BE49-F238E27FC236}">
                <a16:creationId xmlns:a16="http://schemas.microsoft.com/office/drawing/2014/main" id="{1AA89561-1EF1-E377-1A0C-0D6B09BE1339}"/>
              </a:ext>
            </a:extLst>
          </p:cNvPr>
          <p:cNvSpPr/>
          <p:nvPr/>
        </p:nvSpPr>
        <p:spPr>
          <a:xfrm>
            <a:off x="2698664"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0" name="Rectangle 79">
            <a:extLst>
              <a:ext uri="{FF2B5EF4-FFF2-40B4-BE49-F238E27FC236}">
                <a16:creationId xmlns:a16="http://schemas.microsoft.com/office/drawing/2014/main" id="{B58E3319-17ED-5EF3-D720-7A02CD4522E5}"/>
              </a:ext>
            </a:extLst>
          </p:cNvPr>
          <p:cNvSpPr/>
          <p:nvPr/>
        </p:nvSpPr>
        <p:spPr>
          <a:xfrm>
            <a:off x="4989580"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4" name="Rectangle 83">
            <a:extLst>
              <a:ext uri="{FF2B5EF4-FFF2-40B4-BE49-F238E27FC236}">
                <a16:creationId xmlns:a16="http://schemas.microsoft.com/office/drawing/2014/main" id="{E970467B-EAB2-A5D0-2F36-53E5C436AAAC}"/>
              </a:ext>
            </a:extLst>
          </p:cNvPr>
          <p:cNvSpPr/>
          <p:nvPr/>
        </p:nvSpPr>
        <p:spPr>
          <a:xfrm>
            <a:off x="7290328"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8" name="Rectangle 87">
            <a:extLst>
              <a:ext uri="{FF2B5EF4-FFF2-40B4-BE49-F238E27FC236}">
                <a16:creationId xmlns:a16="http://schemas.microsoft.com/office/drawing/2014/main" id="{2A00A869-DCCD-9BE8-E58D-F0B29CAAFB00}"/>
              </a:ext>
            </a:extLst>
          </p:cNvPr>
          <p:cNvSpPr/>
          <p:nvPr/>
        </p:nvSpPr>
        <p:spPr>
          <a:xfrm>
            <a:off x="9581244"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3" name="Title 1">
            <a:extLst>
              <a:ext uri="{FF2B5EF4-FFF2-40B4-BE49-F238E27FC236}">
                <a16:creationId xmlns:a16="http://schemas.microsoft.com/office/drawing/2014/main" id="{3FFD31FA-B40F-0733-4FD8-A3DC2AC971B3}"/>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5" name="Slide Number Placeholder 5">
            <a:extLst>
              <a:ext uri="{FF2B5EF4-FFF2-40B4-BE49-F238E27FC236}">
                <a16:creationId xmlns:a16="http://schemas.microsoft.com/office/drawing/2014/main" id="{9D09CA96-6B82-FFDB-D4FE-D2FF17AABFB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86" name="Text Placeholder 14">
            <a:extLst>
              <a:ext uri="{FF2B5EF4-FFF2-40B4-BE49-F238E27FC236}">
                <a16:creationId xmlns:a16="http://schemas.microsoft.com/office/drawing/2014/main" id="{25C80D8F-7058-ECEF-6E55-1E6AD154FDF9}"/>
              </a:ext>
            </a:extLst>
          </p:cNvPr>
          <p:cNvSpPr>
            <a:spLocks noGrp="1"/>
          </p:cNvSpPr>
          <p:nvPr>
            <p:ph type="body" sz="quarter" idx="19" hasCustomPrompt="1"/>
          </p:nvPr>
        </p:nvSpPr>
        <p:spPr>
          <a:xfrm>
            <a:off x="7290328"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82" name="Text Placeholder 14">
            <a:extLst>
              <a:ext uri="{FF2B5EF4-FFF2-40B4-BE49-F238E27FC236}">
                <a16:creationId xmlns:a16="http://schemas.microsoft.com/office/drawing/2014/main" id="{4368876D-7553-B454-D9A7-224AC760236E}"/>
              </a:ext>
            </a:extLst>
          </p:cNvPr>
          <p:cNvSpPr>
            <a:spLocks noGrp="1"/>
          </p:cNvSpPr>
          <p:nvPr>
            <p:ph type="body" sz="quarter" idx="17" hasCustomPrompt="1"/>
          </p:nvPr>
        </p:nvSpPr>
        <p:spPr>
          <a:xfrm>
            <a:off x="4989580"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78" name="Text Placeholder 14">
            <a:extLst>
              <a:ext uri="{FF2B5EF4-FFF2-40B4-BE49-F238E27FC236}">
                <a16:creationId xmlns:a16="http://schemas.microsoft.com/office/drawing/2014/main" id="{16181DB5-AFC4-90DF-E3FB-3F890D5A6789}"/>
              </a:ext>
            </a:extLst>
          </p:cNvPr>
          <p:cNvSpPr>
            <a:spLocks noGrp="1"/>
          </p:cNvSpPr>
          <p:nvPr>
            <p:ph type="body" sz="quarter" idx="15" hasCustomPrompt="1"/>
          </p:nvPr>
        </p:nvSpPr>
        <p:spPr>
          <a:xfrm>
            <a:off x="2698664"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15" name="Text Placeholder 14">
            <a:extLst>
              <a:ext uri="{FF2B5EF4-FFF2-40B4-BE49-F238E27FC236}">
                <a16:creationId xmlns:a16="http://schemas.microsoft.com/office/drawing/2014/main" id="{58B19DA7-029E-F777-910B-0D65DC04DC1A}"/>
              </a:ext>
            </a:extLst>
          </p:cNvPr>
          <p:cNvSpPr>
            <a:spLocks noGrp="1"/>
          </p:cNvSpPr>
          <p:nvPr>
            <p:ph type="body" sz="quarter" idx="13" hasCustomPrompt="1"/>
          </p:nvPr>
        </p:nvSpPr>
        <p:spPr>
          <a:xfrm>
            <a:off x="397915"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90" name="Text Placeholder 14">
            <a:extLst>
              <a:ext uri="{FF2B5EF4-FFF2-40B4-BE49-F238E27FC236}">
                <a16:creationId xmlns:a16="http://schemas.microsoft.com/office/drawing/2014/main" id="{7B9BC875-487A-CFD4-2E95-E766C9128D14}"/>
              </a:ext>
            </a:extLst>
          </p:cNvPr>
          <p:cNvSpPr>
            <a:spLocks noGrp="1"/>
          </p:cNvSpPr>
          <p:nvPr>
            <p:ph type="body" sz="quarter" idx="21" hasCustomPrompt="1"/>
          </p:nvPr>
        </p:nvSpPr>
        <p:spPr>
          <a:xfrm>
            <a:off x="9581244"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3" name="Text Placeholder 14">
            <a:extLst>
              <a:ext uri="{FF2B5EF4-FFF2-40B4-BE49-F238E27FC236}">
                <a16:creationId xmlns:a16="http://schemas.microsoft.com/office/drawing/2014/main" id="{5EE90B54-925F-63D1-9C07-604545B46E6B}"/>
              </a:ext>
            </a:extLst>
          </p:cNvPr>
          <p:cNvSpPr>
            <a:spLocks noGrp="1"/>
          </p:cNvSpPr>
          <p:nvPr>
            <p:ph type="body" sz="quarter" idx="22" hasCustomPrompt="1"/>
          </p:nvPr>
        </p:nvSpPr>
        <p:spPr>
          <a:xfrm>
            <a:off x="2824220"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dirty="0"/>
              <a:t>Details</a:t>
            </a:r>
          </a:p>
          <a:p>
            <a:pPr lvl="1"/>
            <a:r>
              <a:rPr lang="en-US" dirty="0"/>
              <a:t>Details</a:t>
            </a:r>
          </a:p>
        </p:txBody>
      </p:sp>
      <p:sp>
        <p:nvSpPr>
          <p:cNvPr id="4" name="Text Placeholder 14">
            <a:extLst>
              <a:ext uri="{FF2B5EF4-FFF2-40B4-BE49-F238E27FC236}">
                <a16:creationId xmlns:a16="http://schemas.microsoft.com/office/drawing/2014/main" id="{6BD39ED5-E420-BD14-9BA7-C060E5A72939}"/>
              </a:ext>
            </a:extLst>
          </p:cNvPr>
          <p:cNvSpPr>
            <a:spLocks noGrp="1"/>
          </p:cNvSpPr>
          <p:nvPr>
            <p:ph type="body" sz="quarter" idx="23" hasCustomPrompt="1"/>
          </p:nvPr>
        </p:nvSpPr>
        <p:spPr>
          <a:xfrm>
            <a:off x="5117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dirty="0"/>
              <a:t>Details</a:t>
            </a:r>
          </a:p>
          <a:p>
            <a:pPr lvl="1"/>
            <a:r>
              <a:rPr lang="en-US" dirty="0"/>
              <a:t>Details</a:t>
            </a:r>
          </a:p>
        </p:txBody>
      </p:sp>
      <p:sp>
        <p:nvSpPr>
          <p:cNvPr id="6" name="Text Placeholder 14">
            <a:extLst>
              <a:ext uri="{FF2B5EF4-FFF2-40B4-BE49-F238E27FC236}">
                <a16:creationId xmlns:a16="http://schemas.microsoft.com/office/drawing/2014/main" id="{7DC90EE3-A20C-3DAE-61D5-C8E925CEA039}"/>
              </a:ext>
            </a:extLst>
          </p:cNvPr>
          <p:cNvSpPr>
            <a:spLocks noGrp="1"/>
          </p:cNvSpPr>
          <p:nvPr>
            <p:ph type="body" sz="quarter" idx="24" hasCustomPrompt="1"/>
          </p:nvPr>
        </p:nvSpPr>
        <p:spPr>
          <a:xfrm>
            <a:off x="7411210"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dirty="0"/>
              <a:t>Details</a:t>
            </a:r>
          </a:p>
          <a:p>
            <a:pPr lvl="1"/>
            <a:r>
              <a:rPr lang="en-US" dirty="0"/>
              <a:t>Details</a:t>
            </a:r>
          </a:p>
        </p:txBody>
      </p:sp>
      <p:sp>
        <p:nvSpPr>
          <p:cNvPr id="7" name="Text Placeholder 14">
            <a:extLst>
              <a:ext uri="{FF2B5EF4-FFF2-40B4-BE49-F238E27FC236}">
                <a16:creationId xmlns:a16="http://schemas.microsoft.com/office/drawing/2014/main" id="{81298676-18A1-90A5-4352-007C34E2A518}"/>
              </a:ext>
            </a:extLst>
          </p:cNvPr>
          <p:cNvSpPr>
            <a:spLocks noGrp="1"/>
          </p:cNvSpPr>
          <p:nvPr>
            <p:ph type="body" sz="quarter" idx="25" hasCustomPrompt="1"/>
          </p:nvPr>
        </p:nvSpPr>
        <p:spPr>
          <a:xfrm>
            <a:off x="9689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dirty="0"/>
              <a:t>Details</a:t>
            </a:r>
          </a:p>
          <a:p>
            <a:pPr lvl="1"/>
            <a:r>
              <a:rPr lang="en-US" dirty="0"/>
              <a:t>Details</a:t>
            </a:r>
          </a:p>
        </p:txBody>
      </p:sp>
    </p:spTree>
    <p:extLst>
      <p:ext uri="{BB962C8B-B14F-4D97-AF65-F5344CB8AC3E}">
        <p14:creationId xmlns:p14="http://schemas.microsoft.com/office/powerpoint/2010/main" val="5875258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columns duo">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userDrawn="1"/>
        </p:nvSpPr>
        <p:spPr>
          <a:xfrm>
            <a:off x="592122"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182217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buFont typeface="Arial" panose="020B0604020202020204" pitchFamily="34" charset="0"/>
              <a:buChar char="•"/>
              <a:tabLst/>
              <a:defRPr sz="1600"/>
            </a:lvl2pPr>
            <a:lvl3pPr>
              <a:defRPr sz="1600"/>
            </a:lvl3pPr>
            <a:lvl4pPr>
              <a:defRPr sz="1600"/>
            </a:lvl4pPr>
            <a:lvl5pPr marL="1828800" indent="0">
              <a:buFont typeface="Arial" panose="020B0604020202020204" pitchFamily="34" charset="0"/>
              <a:buNone/>
              <a:defRPr sz="1600"/>
            </a:lvl5pPr>
          </a:lstStyle>
          <a:p>
            <a:pPr lvl="0"/>
            <a:r>
              <a:rPr lang="en-US" dirty="0"/>
              <a:t>Details</a:t>
            </a:r>
          </a:p>
          <a:p>
            <a:pPr lvl="1"/>
            <a:r>
              <a:rPr lang="en-US" dirty="0"/>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12" name="Text Placeholder 14">
            <a:extLst>
              <a:ext uri="{FF2B5EF4-FFF2-40B4-BE49-F238E27FC236}">
                <a16:creationId xmlns:a16="http://schemas.microsoft.com/office/drawing/2014/main" id="{25C8A021-263D-CCD0-3C27-1FE0F72916B8}"/>
              </a:ext>
            </a:extLst>
          </p:cNvPr>
          <p:cNvSpPr>
            <a:spLocks noGrp="1"/>
          </p:cNvSpPr>
          <p:nvPr>
            <p:ph type="body" sz="quarter" idx="16" hasCustomPrompt="1"/>
          </p:nvPr>
        </p:nvSpPr>
        <p:spPr>
          <a:xfrm>
            <a:off x="592121" y="1081552"/>
            <a:ext cx="3592254" cy="468047"/>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17" name="Text Placeholder 14">
            <a:extLst>
              <a:ext uri="{FF2B5EF4-FFF2-40B4-BE49-F238E27FC236}">
                <a16:creationId xmlns:a16="http://schemas.microsoft.com/office/drawing/2014/main" id="{CD28979B-3F7A-A539-D9A4-0DD302E76A0E}"/>
              </a:ext>
            </a:extLst>
          </p:cNvPr>
          <p:cNvSpPr>
            <a:spLocks noGrp="1"/>
          </p:cNvSpPr>
          <p:nvPr>
            <p:ph type="body" sz="quarter" idx="13" hasCustomPrompt="1"/>
          </p:nvPr>
        </p:nvSpPr>
        <p:spPr>
          <a:xfrm>
            <a:off x="4323516" y="1091178"/>
            <a:ext cx="3592251" cy="468047"/>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20" name="Rectangle 19">
            <a:extLst>
              <a:ext uri="{FF2B5EF4-FFF2-40B4-BE49-F238E27FC236}">
                <a16:creationId xmlns:a16="http://schemas.microsoft.com/office/drawing/2014/main" id="{9D9DC973-4F2E-00B3-6043-11F30FE0B088}"/>
              </a:ext>
            </a:extLst>
          </p:cNvPr>
          <p:cNvSpPr/>
          <p:nvPr/>
        </p:nvSpPr>
        <p:spPr>
          <a:xfrm>
            <a:off x="4340158"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2" name="Text Placeholder 14">
            <a:extLst>
              <a:ext uri="{FF2B5EF4-FFF2-40B4-BE49-F238E27FC236}">
                <a16:creationId xmlns:a16="http://schemas.microsoft.com/office/drawing/2014/main" id="{E811389F-EF4F-8505-F011-D0368CD891D2}"/>
              </a:ext>
            </a:extLst>
          </p:cNvPr>
          <p:cNvSpPr>
            <a:spLocks noGrp="1"/>
          </p:cNvSpPr>
          <p:nvPr>
            <p:ph type="body" sz="quarter" idx="18" hasCustomPrompt="1"/>
          </p:nvPr>
        </p:nvSpPr>
        <p:spPr>
          <a:xfrm>
            <a:off x="4565916" y="182217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dirty="0"/>
              <a:t>Details</a:t>
            </a:r>
          </a:p>
          <a:p>
            <a:pPr lvl="1"/>
            <a:r>
              <a:rPr lang="en-US" dirty="0"/>
              <a:t>Details</a:t>
            </a:r>
          </a:p>
        </p:txBody>
      </p:sp>
      <p:sp>
        <p:nvSpPr>
          <p:cNvPr id="23" name="Rectangle 22">
            <a:extLst>
              <a:ext uri="{FF2B5EF4-FFF2-40B4-BE49-F238E27FC236}">
                <a16:creationId xmlns:a16="http://schemas.microsoft.com/office/drawing/2014/main" id="{4E125E86-B8B9-5838-4157-CF2FD81D3108}"/>
              </a:ext>
            </a:extLst>
          </p:cNvPr>
          <p:cNvSpPr/>
          <p:nvPr/>
        </p:nvSpPr>
        <p:spPr>
          <a:xfrm>
            <a:off x="8068096"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4" name="Text Placeholder 14">
            <a:extLst>
              <a:ext uri="{FF2B5EF4-FFF2-40B4-BE49-F238E27FC236}">
                <a16:creationId xmlns:a16="http://schemas.microsoft.com/office/drawing/2014/main" id="{C9999F6A-5EFA-B908-17BF-01A75B46069F}"/>
              </a:ext>
            </a:extLst>
          </p:cNvPr>
          <p:cNvSpPr>
            <a:spLocks noGrp="1"/>
          </p:cNvSpPr>
          <p:nvPr>
            <p:ph type="body" sz="quarter" idx="19" hasCustomPrompt="1"/>
          </p:nvPr>
        </p:nvSpPr>
        <p:spPr>
          <a:xfrm>
            <a:off x="8293854" y="1822172"/>
            <a:ext cx="3147833" cy="1553450"/>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287338">
              <a:tabLst/>
              <a:defRPr sz="1600"/>
            </a:lvl2pPr>
          </a:lstStyle>
          <a:p>
            <a:pPr lvl="0"/>
            <a:r>
              <a:rPr lang="en-US" dirty="0"/>
              <a:t>Details</a:t>
            </a:r>
          </a:p>
          <a:p>
            <a:pPr lvl="1"/>
            <a:r>
              <a:rPr lang="en-US" dirty="0"/>
              <a:t>Details</a:t>
            </a:r>
          </a:p>
        </p:txBody>
      </p:sp>
      <p:sp>
        <p:nvSpPr>
          <p:cNvPr id="46" name="Rectangle 45">
            <a:extLst>
              <a:ext uri="{FF2B5EF4-FFF2-40B4-BE49-F238E27FC236}">
                <a16:creationId xmlns:a16="http://schemas.microsoft.com/office/drawing/2014/main" id="{76E970AE-A4BE-3D1B-6AB4-3F4AD392E08F}"/>
              </a:ext>
            </a:extLst>
          </p:cNvPr>
          <p:cNvSpPr/>
          <p:nvPr/>
        </p:nvSpPr>
        <p:spPr>
          <a:xfrm>
            <a:off x="592122"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7" name="Text Placeholder 14">
            <a:extLst>
              <a:ext uri="{FF2B5EF4-FFF2-40B4-BE49-F238E27FC236}">
                <a16:creationId xmlns:a16="http://schemas.microsoft.com/office/drawing/2014/main" id="{7F44467F-07CF-F842-DC43-294893EA70D8}"/>
              </a:ext>
            </a:extLst>
          </p:cNvPr>
          <p:cNvSpPr>
            <a:spLocks noGrp="1"/>
          </p:cNvSpPr>
          <p:nvPr>
            <p:ph type="body" sz="quarter" idx="20" hasCustomPrompt="1"/>
          </p:nvPr>
        </p:nvSpPr>
        <p:spPr>
          <a:xfrm>
            <a:off x="817880" y="449679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dirty="0"/>
              <a:t>Details</a:t>
            </a:r>
          </a:p>
          <a:p>
            <a:pPr lvl="1"/>
            <a:r>
              <a:rPr lang="en-US" dirty="0"/>
              <a:t>Details</a:t>
            </a:r>
          </a:p>
        </p:txBody>
      </p:sp>
      <p:sp>
        <p:nvSpPr>
          <p:cNvPr id="50" name="Text Placeholder 14">
            <a:extLst>
              <a:ext uri="{FF2B5EF4-FFF2-40B4-BE49-F238E27FC236}">
                <a16:creationId xmlns:a16="http://schemas.microsoft.com/office/drawing/2014/main" id="{E66A3B37-F6A4-17C6-349F-F996AA9D0829}"/>
              </a:ext>
            </a:extLst>
          </p:cNvPr>
          <p:cNvSpPr>
            <a:spLocks noGrp="1"/>
          </p:cNvSpPr>
          <p:nvPr>
            <p:ph type="body" sz="quarter" idx="22" hasCustomPrompt="1"/>
          </p:nvPr>
        </p:nvSpPr>
        <p:spPr>
          <a:xfrm>
            <a:off x="592121" y="3756172"/>
            <a:ext cx="3592254" cy="468047"/>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56" name="Text Placeholder 14">
            <a:extLst>
              <a:ext uri="{FF2B5EF4-FFF2-40B4-BE49-F238E27FC236}">
                <a16:creationId xmlns:a16="http://schemas.microsoft.com/office/drawing/2014/main" id="{21ECF6FA-F6CD-675C-CB51-4748A6D8A3E0}"/>
              </a:ext>
            </a:extLst>
          </p:cNvPr>
          <p:cNvSpPr>
            <a:spLocks noGrp="1"/>
          </p:cNvSpPr>
          <p:nvPr>
            <p:ph type="body" sz="quarter" idx="24" hasCustomPrompt="1"/>
          </p:nvPr>
        </p:nvSpPr>
        <p:spPr>
          <a:xfrm>
            <a:off x="8068227" y="3756172"/>
            <a:ext cx="3592254" cy="477673"/>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57" name="Rectangle 56">
            <a:extLst>
              <a:ext uri="{FF2B5EF4-FFF2-40B4-BE49-F238E27FC236}">
                <a16:creationId xmlns:a16="http://schemas.microsoft.com/office/drawing/2014/main" id="{7FD322C1-67E3-3050-F6AA-7C8C7CA78137}"/>
              </a:ext>
            </a:extLst>
          </p:cNvPr>
          <p:cNvSpPr/>
          <p:nvPr/>
        </p:nvSpPr>
        <p:spPr>
          <a:xfrm>
            <a:off x="4340158"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9" name="Text Placeholder 14">
            <a:extLst>
              <a:ext uri="{FF2B5EF4-FFF2-40B4-BE49-F238E27FC236}">
                <a16:creationId xmlns:a16="http://schemas.microsoft.com/office/drawing/2014/main" id="{12B36411-C678-0101-6C23-2AA9912BE627}"/>
              </a:ext>
            </a:extLst>
          </p:cNvPr>
          <p:cNvSpPr>
            <a:spLocks noGrp="1"/>
          </p:cNvSpPr>
          <p:nvPr>
            <p:ph type="body" sz="quarter" idx="25" hasCustomPrompt="1"/>
          </p:nvPr>
        </p:nvSpPr>
        <p:spPr>
          <a:xfrm>
            <a:off x="4565916" y="449679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dirty="0"/>
              <a:t>Details</a:t>
            </a:r>
          </a:p>
          <a:p>
            <a:pPr lvl="1"/>
            <a:r>
              <a:rPr lang="en-US" dirty="0"/>
              <a:t>Details</a:t>
            </a:r>
          </a:p>
        </p:txBody>
      </p:sp>
      <p:sp>
        <p:nvSpPr>
          <p:cNvPr id="60" name="Rectangle 59">
            <a:extLst>
              <a:ext uri="{FF2B5EF4-FFF2-40B4-BE49-F238E27FC236}">
                <a16:creationId xmlns:a16="http://schemas.microsoft.com/office/drawing/2014/main" id="{DDBDBF0B-E402-9DA4-014E-5DF84C992F7C}"/>
              </a:ext>
            </a:extLst>
          </p:cNvPr>
          <p:cNvSpPr/>
          <p:nvPr/>
        </p:nvSpPr>
        <p:spPr>
          <a:xfrm>
            <a:off x="8068096"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1" name="Text Placeholder 14">
            <a:extLst>
              <a:ext uri="{FF2B5EF4-FFF2-40B4-BE49-F238E27FC236}">
                <a16:creationId xmlns:a16="http://schemas.microsoft.com/office/drawing/2014/main" id="{D45AC54A-3134-A191-94AD-023C969D0AE9}"/>
              </a:ext>
            </a:extLst>
          </p:cNvPr>
          <p:cNvSpPr>
            <a:spLocks noGrp="1"/>
          </p:cNvSpPr>
          <p:nvPr>
            <p:ph type="body" sz="quarter" idx="26" hasCustomPrompt="1"/>
          </p:nvPr>
        </p:nvSpPr>
        <p:spPr>
          <a:xfrm>
            <a:off x="8293854" y="4496792"/>
            <a:ext cx="3147833" cy="1553450"/>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287338">
              <a:tabLst/>
              <a:defRPr sz="1600"/>
            </a:lvl2pPr>
          </a:lstStyle>
          <a:p>
            <a:pPr lvl="0"/>
            <a:r>
              <a:rPr lang="en-US" dirty="0"/>
              <a:t>Details</a:t>
            </a:r>
          </a:p>
          <a:p>
            <a:pPr lvl="1"/>
            <a:r>
              <a:rPr lang="en-US" dirty="0"/>
              <a:t>Details</a:t>
            </a:r>
          </a:p>
        </p:txBody>
      </p:sp>
      <p:sp>
        <p:nvSpPr>
          <p:cNvPr id="5" name="Slide Number Placeholder 5">
            <a:extLst>
              <a:ext uri="{FF2B5EF4-FFF2-40B4-BE49-F238E27FC236}">
                <a16:creationId xmlns:a16="http://schemas.microsoft.com/office/drawing/2014/main" id="{57EE3B3C-B23A-F591-8DD5-417ACB0AAC3E}"/>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7" name="Text Placeholder 14">
            <a:extLst>
              <a:ext uri="{FF2B5EF4-FFF2-40B4-BE49-F238E27FC236}">
                <a16:creationId xmlns:a16="http://schemas.microsoft.com/office/drawing/2014/main" id="{615B6AB4-205A-9866-479E-FAFAE3AFAB96}"/>
              </a:ext>
            </a:extLst>
          </p:cNvPr>
          <p:cNvSpPr>
            <a:spLocks noGrp="1"/>
          </p:cNvSpPr>
          <p:nvPr>
            <p:ph type="body" sz="quarter" idx="17" hasCustomPrompt="1"/>
          </p:nvPr>
        </p:nvSpPr>
        <p:spPr>
          <a:xfrm>
            <a:off x="8068227" y="1081552"/>
            <a:ext cx="3592254" cy="477673"/>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8" name="Text Placeholder 14">
            <a:extLst>
              <a:ext uri="{FF2B5EF4-FFF2-40B4-BE49-F238E27FC236}">
                <a16:creationId xmlns:a16="http://schemas.microsoft.com/office/drawing/2014/main" id="{BBFBDEE6-CD2E-CF63-25A8-6A4C77A4CF74}"/>
              </a:ext>
            </a:extLst>
          </p:cNvPr>
          <p:cNvSpPr>
            <a:spLocks noGrp="1"/>
          </p:cNvSpPr>
          <p:nvPr>
            <p:ph type="body" sz="quarter" idx="23" hasCustomPrompt="1"/>
          </p:nvPr>
        </p:nvSpPr>
        <p:spPr>
          <a:xfrm>
            <a:off x="4323516" y="3765798"/>
            <a:ext cx="3592251" cy="468047"/>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Tree>
    <p:extLst>
      <p:ext uri="{BB962C8B-B14F-4D97-AF65-F5344CB8AC3E}">
        <p14:creationId xmlns:p14="http://schemas.microsoft.com/office/powerpoint/2010/main" val="29749167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CD28979B-3F7A-A539-D9A4-0DD302E76A0E}"/>
              </a:ext>
            </a:extLst>
          </p:cNvPr>
          <p:cNvSpPr>
            <a:spLocks noGrp="1"/>
          </p:cNvSpPr>
          <p:nvPr>
            <p:ph type="body" sz="quarter" idx="13" hasCustomPrompt="1"/>
          </p:nvPr>
        </p:nvSpPr>
        <p:spPr>
          <a:xfrm>
            <a:off x="4323516" y="1434078"/>
            <a:ext cx="3592251"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54" name="Rectangle 53">
            <a:extLst>
              <a:ext uri="{FF2B5EF4-FFF2-40B4-BE49-F238E27FC236}">
                <a16:creationId xmlns:a16="http://schemas.microsoft.com/office/drawing/2014/main" id="{001A4FDE-BB98-EB1D-3A84-84F3FD44C18D}"/>
              </a:ext>
            </a:extLst>
          </p:cNvPr>
          <p:cNvSpPr/>
          <p:nvPr/>
        </p:nvSpPr>
        <p:spPr>
          <a:xfrm>
            <a:off x="592122" y="2156337"/>
            <a:ext cx="3592253" cy="36381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vl6pPr>
              <a:defRPr sz="1600"/>
            </a:lvl6pPr>
          </a:lstStyle>
          <a:p>
            <a:pPr lvl="0"/>
            <a:r>
              <a:rPr lang="en-US" dirty="0"/>
              <a:t>Details</a:t>
            </a:r>
          </a:p>
          <a:p>
            <a:pPr lvl="1"/>
            <a:r>
              <a:rPr lang="en-US" dirty="0"/>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12" name="Text Placeholder 14">
            <a:extLst>
              <a:ext uri="{FF2B5EF4-FFF2-40B4-BE49-F238E27FC236}">
                <a16:creationId xmlns:a16="http://schemas.microsoft.com/office/drawing/2014/main" id="{25C8A021-263D-CCD0-3C27-1FE0F72916B8}"/>
              </a:ext>
            </a:extLst>
          </p:cNvPr>
          <p:cNvSpPr>
            <a:spLocks noGrp="1"/>
          </p:cNvSpPr>
          <p:nvPr>
            <p:ph type="body" sz="quarter" idx="16" hasCustomPrompt="1"/>
          </p:nvPr>
        </p:nvSpPr>
        <p:spPr>
          <a:xfrm>
            <a:off x="592121" y="1424452"/>
            <a:ext cx="3592254"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20" name="Rectangle 19">
            <a:extLst>
              <a:ext uri="{FF2B5EF4-FFF2-40B4-BE49-F238E27FC236}">
                <a16:creationId xmlns:a16="http://schemas.microsoft.com/office/drawing/2014/main" id="{9D9DC973-4F2E-00B3-6043-11F30FE0B088}"/>
              </a:ext>
            </a:extLst>
          </p:cNvPr>
          <p:cNvSpPr/>
          <p:nvPr/>
        </p:nvSpPr>
        <p:spPr>
          <a:xfrm>
            <a:off x="4340158" y="2156337"/>
            <a:ext cx="3592253" cy="36381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2" name="Text Placeholder 14">
            <a:extLst>
              <a:ext uri="{FF2B5EF4-FFF2-40B4-BE49-F238E27FC236}">
                <a16:creationId xmlns:a16="http://schemas.microsoft.com/office/drawing/2014/main" id="{E811389F-EF4F-8505-F011-D0368CD891D2}"/>
              </a:ext>
            </a:extLst>
          </p:cNvPr>
          <p:cNvSpPr>
            <a:spLocks noGrp="1"/>
          </p:cNvSpPr>
          <p:nvPr>
            <p:ph type="body" sz="quarter" idx="18" hasCustomPrompt="1"/>
          </p:nvPr>
        </p:nvSpPr>
        <p:spPr>
          <a:xfrm>
            <a:off x="4565916"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a:lvl3pPr>
          </a:lstStyle>
          <a:p>
            <a:pPr lvl="0"/>
            <a:r>
              <a:rPr lang="en-US" dirty="0"/>
              <a:t>Details</a:t>
            </a:r>
          </a:p>
          <a:p>
            <a:pPr lvl="1"/>
            <a:r>
              <a:rPr lang="en-US" dirty="0"/>
              <a:t>Details</a:t>
            </a:r>
          </a:p>
          <a:p>
            <a:pPr lvl="2"/>
            <a:endParaRPr lang="en-US" dirty="0"/>
          </a:p>
        </p:txBody>
      </p:sp>
      <p:sp>
        <p:nvSpPr>
          <p:cNvPr id="23" name="Rectangle 22">
            <a:extLst>
              <a:ext uri="{FF2B5EF4-FFF2-40B4-BE49-F238E27FC236}">
                <a16:creationId xmlns:a16="http://schemas.microsoft.com/office/drawing/2014/main" id="{4E125E86-B8B9-5838-4157-CF2FD81D3108}"/>
              </a:ext>
            </a:extLst>
          </p:cNvPr>
          <p:cNvSpPr/>
          <p:nvPr/>
        </p:nvSpPr>
        <p:spPr>
          <a:xfrm>
            <a:off x="8068096" y="2156337"/>
            <a:ext cx="3592253" cy="36381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4" name="Text Placeholder 14">
            <a:extLst>
              <a:ext uri="{FF2B5EF4-FFF2-40B4-BE49-F238E27FC236}">
                <a16:creationId xmlns:a16="http://schemas.microsoft.com/office/drawing/2014/main" id="{C9999F6A-5EFA-B908-17BF-01A75B46069F}"/>
              </a:ext>
            </a:extLst>
          </p:cNvPr>
          <p:cNvSpPr>
            <a:spLocks noGrp="1"/>
          </p:cNvSpPr>
          <p:nvPr>
            <p:ph type="body" sz="quarter" idx="19" hasCustomPrompt="1"/>
          </p:nvPr>
        </p:nvSpPr>
        <p:spPr>
          <a:xfrm>
            <a:off x="8293854"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dirty="0"/>
              <a:t>Details</a:t>
            </a:r>
          </a:p>
          <a:p>
            <a:pPr lvl="1"/>
            <a:r>
              <a:rPr lang="en-US" dirty="0"/>
              <a:t>Details</a:t>
            </a:r>
          </a:p>
        </p:txBody>
      </p:sp>
      <p:sp>
        <p:nvSpPr>
          <p:cNvPr id="7" name="Text Placeholder 14">
            <a:extLst>
              <a:ext uri="{FF2B5EF4-FFF2-40B4-BE49-F238E27FC236}">
                <a16:creationId xmlns:a16="http://schemas.microsoft.com/office/drawing/2014/main" id="{1E7FAE64-BDCA-5536-4128-465AB38F723C}"/>
              </a:ext>
            </a:extLst>
          </p:cNvPr>
          <p:cNvSpPr>
            <a:spLocks noGrp="1"/>
          </p:cNvSpPr>
          <p:nvPr>
            <p:ph type="body" sz="quarter" idx="17" hasCustomPrompt="1"/>
          </p:nvPr>
        </p:nvSpPr>
        <p:spPr>
          <a:xfrm>
            <a:off x="8068227" y="1424452"/>
            <a:ext cx="3592254"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13" name="Slide Number Placeholder 5">
            <a:extLst>
              <a:ext uri="{FF2B5EF4-FFF2-40B4-BE49-F238E27FC236}">
                <a16:creationId xmlns:a16="http://schemas.microsoft.com/office/drawing/2014/main" id="{8ABFFCF8-7131-C19F-4654-77D8849A80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08825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Columns photo">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4A19FB1-B4BE-BC9B-A587-32C31D922709}"/>
              </a:ext>
            </a:extLst>
          </p:cNvPr>
          <p:cNvSpPr/>
          <p:nvPr/>
        </p:nvSpPr>
        <p:spPr>
          <a:xfrm>
            <a:off x="592122" y="1159917"/>
            <a:ext cx="3582313" cy="17345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7" name="Rectangle 36">
            <a:extLst>
              <a:ext uri="{FF2B5EF4-FFF2-40B4-BE49-F238E27FC236}">
                <a16:creationId xmlns:a16="http://schemas.microsoft.com/office/drawing/2014/main" id="{7B9F332E-9484-2A8A-4198-868A3834E020}"/>
              </a:ext>
            </a:extLst>
          </p:cNvPr>
          <p:cNvSpPr/>
          <p:nvPr/>
        </p:nvSpPr>
        <p:spPr>
          <a:xfrm>
            <a:off x="8061308" y="1153886"/>
            <a:ext cx="3582313" cy="173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8" name="Rectangle 37">
            <a:extLst>
              <a:ext uri="{FF2B5EF4-FFF2-40B4-BE49-F238E27FC236}">
                <a16:creationId xmlns:a16="http://schemas.microsoft.com/office/drawing/2014/main" id="{3BF8FC0D-2F47-EB70-EDC2-4B74882D85CB}"/>
              </a:ext>
            </a:extLst>
          </p:cNvPr>
          <p:cNvSpPr/>
          <p:nvPr/>
        </p:nvSpPr>
        <p:spPr>
          <a:xfrm>
            <a:off x="4334134" y="1153886"/>
            <a:ext cx="3582313" cy="173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34" name="Rectangle 33">
            <a:extLst>
              <a:ext uri="{FF2B5EF4-FFF2-40B4-BE49-F238E27FC236}">
                <a16:creationId xmlns:a16="http://schemas.microsoft.com/office/drawing/2014/main" id="{96302130-4806-B12C-BBBA-5BA29195AB30}"/>
              </a:ext>
            </a:extLst>
          </p:cNvPr>
          <p:cNvSpPr/>
          <p:nvPr/>
        </p:nvSpPr>
        <p:spPr>
          <a:xfrm>
            <a:off x="592122"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6" name="Text Placeholder 14">
            <a:extLst>
              <a:ext uri="{FF2B5EF4-FFF2-40B4-BE49-F238E27FC236}">
                <a16:creationId xmlns:a16="http://schemas.microsoft.com/office/drawing/2014/main" id="{0DFBF480-6BF1-DAFD-0379-F6FD4D63262B}"/>
              </a:ext>
            </a:extLst>
          </p:cNvPr>
          <p:cNvSpPr>
            <a:spLocks noGrp="1"/>
          </p:cNvSpPr>
          <p:nvPr>
            <p:ph type="body" sz="quarter" idx="14" hasCustomPrompt="1"/>
          </p:nvPr>
        </p:nvSpPr>
        <p:spPr>
          <a:xfrm>
            <a:off x="817881"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dirty="0"/>
              <a:t>Details</a:t>
            </a:r>
          </a:p>
          <a:p>
            <a:pPr lvl="1"/>
            <a:r>
              <a:rPr lang="en-US" dirty="0"/>
              <a:t>Details</a:t>
            </a:r>
          </a:p>
        </p:txBody>
      </p:sp>
      <p:sp>
        <p:nvSpPr>
          <p:cNvPr id="45" name="Text Placeholder 10">
            <a:extLst>
              <a:ext uri="{FF2B5EF4-FFF2-40B4-BE49-F238E27FC236}">
                <a16:creationId xmlns:a16="http://schemas.microsoft.com/office/drawing/2014/main" id="{136BDE39-5514-D5B7-FEED-09B02085F0CC}"/>
              </a:ext>
            </a:extLst>
          </p:cNvPr>
          <p:cNvSpPr>
            <a:spLocks noGrp="1"/>
          </p:cNvSpPr>
          <p:nvPr>
            <p:ph type="body" sz="quarter" idx="24" hasCustomPrompt="1"/>
          </p:nvPr>
        </p:nvSpPr>
        <p:spPr>
          <a:xfrm>
            <a:off x="1027296" y="2503725"/>
            <a:ext cx="2601769" cy="384713"/>
          </a:xfrm>
        </p:spPr>
        <p:txBody>
          <a:bodyPr>
            <a:noAutofit/>
          </a:bodyPr>
          <a:lstStyle>
            <a:lvl1pPr marL="0" indent="0" algn="ctr">
              <a:buNone/>
              <a:defRPr sz="1600">
                <a:solidFill>
                  <a:schemeClr val="bg2"/>
                </a:solidFill>
              </a:defRPr>
            </a:lvl1pPr>
          </a:lstStyle>
          <a:p>
            <a:r>
              <a:rPr lang="en-US" dirty="0"/>
              <a:t>Product / service 1</a:t>
            </a:r>
          </a:p>
        </p:txBody>
      </p:sp>
      <p:sp>
        <p:nvSpPr>
          <p:cNvPr id="46" name="Text Placeholder 10">
            <a:extLst>
              <a:ext uri="{FF2B5EF4-FFF2-40B4-BE49-F238E27FC236}">
                <a16:creationId xmlns:a16="http://schemas.microsoft.com/office/drawing/2014/main" id="{6EE62B62-528D-49F7-D034-35A57E7093F0}"/>
              </a:ext>
            </a:extLst>
          </p:cNvPr>
          <p:cNvSpPr>
            <a:spLocks noGrp="1"/>
          </p:cNvSpPr>
          <p:nvPr>
            <p:ph type="body" sz="quarter" idx="25" hasCustomPrompt="1"/>
          </p:nvPr>
        </p:nvSpPr>
        <p:spPr>
          <a:xfrm>
            <a:off x="4837296" y="2503725"/>
            <a:ext cx="2601769" cy="384713"/>
          </a:xfrm>
        </p:spPr>
        <p:txBody>
          <a:bodyPr>
            <a:noAutofit/>
          </a:bodyPr>
          <a:lstStyle>
            <a:lvl1pPr marL="0" indent="0" algn="ctr">
              <a:buNone/>
              <a:defRPr sz="1600">
                <a:solidFill>
                  <a:schemeClr val="bg2"/>
                </a:solidFill>
              </a:defRPr>
            </a:lvl1pPr>
          </a:lstStyle>
          <a:p>
            <a:r>
              <a:rPr lang="en-US" dirty="0"/>
              <a:t>Product / service 2</a:t>
            </a:r>
          </a:p>
        </p:txBody>
      </p:sp>
      <p:sp>
        <p:nvSpPr>
          <p:cNvPr id="47" name="Text Placeholder 10">
            <a:extLst>
              <a:ext uri="{FF2B5EF4-FFF2-40B4-BE49-F238E27FC236}">
                <a16:creationId xmlns:a16="http://schemas.microsoft.com/office/drawing/2014/main" id="{E6A3827F-88B0-4758-6117-9B3C1FDE0A21}"/>
              </a:ext>
            </a:extLst>
          </p:cNvPr>
          <p:cNvSpPr>
            <a:spLocks noGrp="1"/>
          </p:cNvSpPr>
          <p:nvPr>
            <p:ph type="body" sz="quarter" idx="26" hasCustomPrompt="1"/>
          </p:nvPr>
        </p:nvSpPr>
        <p:spPr>
          <a:xfrm>
            <a:off x="8581981" y="2503725"/>
            <a:ext cx="2601769" cy="384713"/>
          </a:xfrm>
        </p:spPr>
        <p:txBody>
          <a:bodyPr>
            <a:noAutofit/>
          </a:bodyPr>
          <a:lstStyle>
            <a:lvl1pPr marL="0" indent="0" algn="ctr">
              <a:buNone/>
              <a:defRPr sz="1600">
                <a:solidFill>
                  <a:schemeClr val="bg2"/>
                </a:solidFill>
              </a:defRPr>
            </a:lvl1pPr>
          </a:lstStyle>
          <a:p>
            <a:r>
              <a:rPr lang="en-US" dirty="0"/>
              <a:t>Product / service 3</a:t>
            </a:r>
          </a:p>
        </p:txBody>
      </p:sp>
      <p:sp>
        <p:nvSpPr>
          <p:cNvPr id="48" name="Rectangle 47">
            <a:extLst>
              <a:ext uri="{FF2B5EF4-FFF2-40B4-BE49-F238E27FC236}">
                <a16:creationId xmlns:a16="http://schemas.microsoft.com/office/drawing/2014/main" id="{9CEFF948-B150-6703-4E66-CF3581C7F887}"/>
              </a:ext>
            </a:extLst>
          </p:cNvPr>
          <p:cNvSpPr/>
          <p:nvPr/>
        </p:nvSpPr>
        <p:spPr>
          <a:xfrm>
            <a:off x="4336807"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9" name="Text Placeholder 14">
            <a:extLst>
              <a:ext uri="{FF2B5EF4-FFF2-40B4-BE49-F238E27FC236}">
                <a16:creationId xmlns:a16="http://schemas.microsoft.com/office/drawing/2014/main" id="{D70D2EB1-294C-8C08-BD3E-DF9591ACEB25}"/>
              </a:ext>
            </a:extLst>
          </p:cNvPr>
          <p:cNvSpPr>
            <a:spLocks noGrp="1"/>
          </p:cNvSpPr>
          <p:nvPr>
            <p:ph type="body" sz="quarter" idx="27" hasCustomPrompt="1"/>
          </p:nvPr>
        </p:nvSpPr>
        <p:spPr>
          <a:xfrm>
            <a:off x="4562566"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522288" indent="-223838">
              <a:tabLst/>
              <a:defRPr sz="1600"/>
            </a:lvl2pPr>
            <a:lvl3pPr>
              <a:defRPr sz="1600"/>
            </a:lvl3pPr>
            <a:lvl4pPr>
              <a:defRPr sz="1600"/>
            </a:lvl4pPr>
            <a:lvl5pPr>
              <a:defRPr sz="1600"/>
            </a:lvl5pPr>
          </a:lstStyle>
          <a:p>
            <a:pPr lvl="0"/>
            <a:r>
              <a:rPr lang="en-US" dirty="0"/>
              <a:t>Details</a:t>
            </a:r>
          </a:p>
          <a:p>
            <a:pPr lvl="1"/>
            <a:r>
              <a:rPr lang="en-US" dirty="0"/>
              <a:t>Details</a:t>
            </a:r>
          </a:p>
        </p:txBody>
      </p:sp>
      <p:sp>
        <p:nvSpPr>
          <p:cNvPr id="50" name="Rectangle 49">
            <a:extLst>
              <a:ext uri="{FF2B5EF4-FFF2-40B4-BE49-F238E27FC236}">
                <a16:creationId xmlns:a16="http://schemas.microsoft.com/office/drawing/2014/main" id="{DBE9579F-26EA-7E69-BAF7-18686B4605AB}"/>
              </a:ext>
            </a:extLst>
          </p:cNvPr>
          <p:cNvSpPr/>
          <p:nvPr/>
        </p:nvSpPr>
        <p:spPr>
          <a:xfrm>
            <a:off x="8070607"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1" name="Text Placeholder 14">
            <a:extLst>
              <a:ext uri="{FF2B5EF4-FFF2-40B4-BE49-F238E27FC236}">
                <a16:creationId xmlns:a16="http://schemas.microsoft.com/office/drawing/2014/main" id="{B60B92FD-11AE-8162-8A7E-555F2D2F2A72}"/>
              </a:ext>
            </a:extLst>
          </p:cNvPr>
          <p:cNvSpPr>
            <a:spLocks noGrp="1"/>
          </p:cNvSpPr>
          <p:nvPr>
            <p:ph type="body" sz="quarter" idx="28" hasCustomPrompt="1"/>
          </p:nvPr>
        </p:nvSpPr>
        <p:spPr>
          <a:xfrm>
            <a:off x="8296366"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dirty="0"/>
              <a:t>Details</a:t>
            </a:r>
          </a:p>
          <a:p>
            <a:pPr lvl="1"/>
            <a:r>
              <a:rPr lang="en-US" dirty="0"/>
              <a:t>Details</a:t>
            </a:r>
          </a:p>
        </p:txBody>
      </p:sp>
      <p:sp>
        <p:nvSpPr>
          <p:cNvPr id="65" name="Oval 64">
            <a:extLst>
              <a:ext uri="{FF2B5EF4-FFF2-40B4-BE49-F238E27FC236}">
                <a16:creationId xmlns:a16="http://schemas.microsoft.com/office/drawing/2014/main" id="{8868A9DC-84AF-8CC6-DE85-6CCAEEF8E237}"/>
              </a:ext>
            </a:extLst>
          </p:cNvPr>
          <p:cNvSpPr/>
          <p:nvPr/>
        </p:nvSpPr>
        <p:spPr>
          <a:xfrm>
            <a:off x="1774963"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9" name="Oval 68">
            <a:extLst>
              <a:ext uri="{FF2B5EF4-FFF2-40B4-BE49-F238E27FC236}">
                <a16:creationId xmlns:a16="http://schemas.microsoft.com/office/drawing/2014/main" id="{1A58FFD1-C2C1-744A-4E9A-51DAB17B26B0}"/>
              </a:ext>
            </a:extLst>
          </p:cNvPr>
          <p:cNvSpPr/>
          <p:nvPr/>
        </p:nvSpPr>
        <p:spPr>
          <a:xfrm>
            <a:off x="5572673"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73" name="Oval 72">
            <a:extLst>
              <a:ext uri="{FF2B5EF4-FFF2-40B4-BE49-F238E27FC236}">
                <a16:creationId xmlns:a16="http://schemas.microsoft.com/office/drawing/2014/main" id="{B9E085CB-C292-979F-5B03-690FBEDAE070}"/>
              </a:ext>
            </a:extLst>
          </p:cNvPr>
          <p:cNvSpPr/>
          <p:nvPr/>
        </p:nvSpPr>
        <p:spPr>
          <a:xfrm>
            <a:off x="9245021"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 name="Picture Placeholder 22">
            <a:extLst>
              <a:ext uri="{FF2B5EF4-FFF2-40B4-BE49-F238E27FC236}">
                <a16:creationId xmlns:a16="http://schemas.microsoft.com/office/drawing/2014/main" id="{DE7454F8-3F13-DA14-49FF-7C927C2CF6F8}"/>
              </a:ext>
            </a:extLst>
          </p:cNvPr>
          <p:cNvSpPr>
            <a:spLocks noGrp="1"/>
          </p:cNvSpPr>
          <p:nvPr>
            <p:ph type="pic" sz="quarter" idx="51" hasCustomPrompt="1"/>
          </p:nvPr>
        </p:nvSpPr>
        <p:spPr>
          <a:xfrm>
            <a:off x="1774963" y="1334080"/>
            <a:ext cx="1105788" cy="1105787"/>
          </a:xfrm>
          <a:prstGeom prst="ellipse">
            <a:avLst/>
          </a:prstGeom>
        </p:spPr>
        <p:txBody>
          <a:bodyPr anchor="ctr">
            <a:noAutofit/>
          </a:bodyPr>
          <a:lstStyle>
            <a:lvl1pPr marL="0" indent="0" algn="ctr">
              <a:buFontTx/>
              <a:buNone/>
              <a:defRPr sz="1200"/>
            </a:lvl1pPr>
          </a:lstStyle>
          <a:p>
            <a:r>
              <a:rPr lang="en-US" dirty="0"/>
              <a:t>Click to insert image</a:t>
            </a:r>
          </a:p>
        </p:txBody>
      </p:sp>
      <p:sp>
        <p:nvSpPr>
          <p:cNvPr id="5" name="Picture Placeholder 22">
            <a:extLst>
              <a:ext uri="{FF2B5EF4-FFF2-40B4-BE49-F238E27FC236}">
                <a16:creationId xmlns:a16="http://schemas.microsoft.com/office/drawing/2014/main" id="{380F5CC6-B387-EBA8-B0E5-B76646AA89A5}"/>
              </a:ext>
            </a:extLst>
          </p:cNvPr>
          <p:cNvSpPr>
            <a:spLocks noGrp="1"/>
          </p:cNvSpPr>
          <p:nvPr>
            <p:ph type="pic" sz="quarter" idx="52" hasCustomPrompt="1"/>
          </p:nvPr>
        </p:nvSpPr>
        <p:spPr>
          <a:xfrm>
            <a:off x="5567575" y="1334080"/>
            <a:ext cx="1105788" cy="1105787"/>
          </a:xfrm>
          <a:prstGeom prst="ellipse">
            <a:avLst/>
          </a:prstGeom>
        </p:spPr>
        <p:txBody>
          <a:bodyPr anchor="ctr">
            <a:noAutofit/>
          </a:bodyPr>
          <a:lstStyle>
            <a:lvl1pPr marL="0" indent="0" algn="ctr">
              <a:buFontTx/>
              <a:buNone/>
              <a:defRPr sz="1200"/>
            </a:lvl1pPr>
          </a:lstStyle>
          <a:p>
            <a:r>
              <a:rPr lang="en-US" dirty="0"/>
              <a:t>Click to insert image</a:t>
            </a:r>
          </a:p>
        </p:txBody>
      </p:sp>
      <p:sp>
        <p:nvSpPr>
          <p:cNvPr id="6" name="Picture Placeholder 22">
            <a:extLst>
              <a:ext uri="{FF2B5EF4-FFF2-40B4-BE49-F238E27FC236}">
                <a16:creationId xmlns:a16="http://schemas.microsoft.com/office/drawing/2014/main" id="{37A51A61-7D60-26F7-95F2-838B5B2B4826}"/>
              </a:ext>
            </a:extLst>
          </p:cNvPr>
          <p:cNvSpPr>
            <a:spLocks noGrp="1"/>
          </p:cNvSpPr>
          <p:nvPr>
            <p:ph type="pic" sz="quarter" idx="53" hasCustomPrompt="1"/>
          </p:nvPr>
        </p:nvSpPr>
        <p:spPr>
          <a:xfrm>
            <a:off x="9243585" y="1334080"/>
            <a:ext cx="1105788" cy="1105787"/>
          </a:xfrm>
          <a:prstGeom prst="ellipse">
            <a:avLst/>
          </a:prstGeom>
        </p:spPr>
        <p:txBody>
          <a:bodyPr anchor="ctr">
            <a:noAutofit/>
          </a:bodyPr>
          <a:lstStyle>
            <a:lvl1pPr marL="0" indent="0" algn="ctr">
              <a:buFontTx/>
              <a:buNone/>
              <a:defRPr sz="1200"/>
            </a:lvl1pPr>
          </a:lstStyle>
          <a:p>
            <a:r>
              <a:rPr lang="en-US" dirty="0"/>
              <a:t>Click to insert image</a:t>
            </a:r>
          </a:p>
        </p:txBody>
      </p:sp>
      <p:sp>
        <p:nvSpPr>
          <p:cNvPr id="22" name="Slide Number Placeholder 5">
            <a:extLst>
              <a:ext uri="{FF2B5EF4-FFF2-40B4-BE49-F238E27FC236}">
                <a16:creationId xmlns:a16="http://schemas.microsoft.com/office/drawing/2014/main" id="{A92C334A-4B1E-B595-FD94-67AAC32B975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572966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6B882D49-BEDF-F2F3-7BAF-4891F6FCB994}"/>
              </a:ext>
            </a:extLst>
          </p:cNvPr>
          <p:cNvSpPr>
            <a:spLocks noGrp="1"/>
          </p:cNvSpPr>
          <p:nvPr>
            <p:ph type="body" sz="quarter" idx="31" hasCustomPrompt="1"/>
          </p:nvPr>
        </p:nvSpPr>
        <p:spPr>
          <a:xfrm>
            <a:off x="794972"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dirty="0"/>
              <a:t>Details</a:t>
            </a:r>
          </a:p>
          <a:p>
            <a:pPr lvl="1"/>
            <a:r>
              <a:rPr lang="en-US" dirty="0"/>
              <a:t>Details</a:t>
            </a: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19" name="Text Placeholder 14">
            <a:extLst>
              <a:ext uri="{FF2B5EF4-FFF2-40B4-BE49-F238E27FC236}">
                <a16:creationId xmlns:a16="http://schemas.microsoft.com/office/drawing/2014/main" id="{E7CFE919-5684-AE01-9AC2-D72785CD4B95}"/>
              </a:ext>
            </a:extLst>
          </p:cNvPr>
          <p:cNvSpPr>
            <a:spLocks noGrp="1"/>
          </p:cNvSpPr>
          <p:nvPr>
            <p:ph type="body" sz="quarter" idx="19" hasCustomPrompt="1"/>
          </p:nvPr>
        </p:nvSpPr>
        <p:spPr>
          <a:xfrm>
            <a:off x="8762871" y="1310908"/>
            <a:ext cx="2501120" cy="824746"/>
          </a:xfrm>
          <a:solidFill>
            <a:schemeClr val="accent4"/>
          </a:solidFill>
        </p:spPr>
        <p:txBody>
          <a:bodyPr anchor="ctr">
            <a:noAutofit/>
          </a:bodyPr>
          <a:lstStyle>
            <a:lvl1pPr marL="0" indent="0" algn="ctr">
              <a:spcBef>
                <a:spcPts val="0"/>
              </a:spcBef>
              <a:buNone/>
              <a:defRPr sz="1800" b="1">
                <a:solidFill>
                  <a:schemeClr val="bg1"/>
                </a:solidFill>
              </a:defRPr>
            </a:lvl1pPr>
          </a:lstStyle>
          <a:p>
            <a:pPr lvl="0"/>
            <a:r>
              <a:rPr lang="en-US" dirty="0"/>
              <a:t>Header</a:t>
            </a:r>
          </a:p>
        </p:txBody>
      </p:sp>
      <p:sp>
        <p:nvSpPr>
          <p:cNvPr id="37" name="Text Placeholder 14">
            <a:extLst>
              <a:ext uri="{FF2B5EF4-FFF2-40B4-BE49-F238E27FC236}">
                <a16:creationId xmlns:a16="http://schemas.microsoft.com/office/drawing/2014/main" id="{8A24C44F-4097-2044-42C9-230F687494A3}"/>
              </a:ext>
            </a:extLst>
          </p:cNvPr>
          <p:cNvSpPr>
            <a:spLocks noGrp="1"/>
          </p:cNvSpPr>
          <p:nvPr>
            <p:ph type="body" sz="quarter" idx="21" hasCustomPrompt="1"/>
          </p:nvPr>
        </p:nvSpPr>
        <p:spPr>
          <a:xfrm>
            <a:off x="8762871" y="5861761"/>
            <a:ext cx="2501120" cy="365126"/>
          </a:xfrm>
          <a:solidFill>
            <a:schemeClr val="accent4"/>
          </a:solidFill>
        </p:spPr>
        <p:txBody>
          <a:bodyPr anchor="ctr">
            <a:noAutofit/>
          </a:bodyPr>
          <a:lstStyle>
            <a:lvl1pPr marL="0" indent="0" algn="ctr">
              <a:buNone/>
              <a:defRPr sz="1100" b="0">
                <a:solidFill>
                  <a:schemeClr val="bg1"/>
                </a:solidFill>
              </a:defRPr>
            </a:lvl1pPr>
          </a:lstStyle>
          <a:p>
            <a:pPr lvl="0"/>
            <a:r>
              <a:rPr lang="en-US" dirty="0"/>
              <a:t>Subtitle</a:t>
            </a:r>
          </a:p>
        </p:txBody>
      </p:sp>
      <p:sp>
        <p:nvSpPr>
          <p:cNvPr id="62" name="Text Placeholder 14">
            <a:extLst>
              <a:ext uri="{FF2B5EF4-FFF2-40B4-BE49-F238E27FC236}">
                <a16:creationId xmlns:a16="http://schemas.microsoft.com/office/drawing/2014/main" id="{F5BBED6B-FBCE-A04C-6FB7-681747191433}"/>
              </a:ext>
            </a:extLst>
          </p:cNvPr>
          <p:cNvSpPr>
            <a:spLocks noGrp="1"/>
          </p:cNvSpPr>
          <p:nvPr>
            <p:ph type="body" sz="quarter" idx="23" hasCustomPrompt="1"/>
          </p:nvPr>
        </p:nvSpPr>
        <p:spPr>
          <a:xfrm>
            <a:off x="6105914" y="1310908"/>
            <a:ext cx="2501120" cy="824746"/>
          </a:xfrm>
          <a:solidFill>
            <a:schemeClr val="accent1"/>
          </a:solidFill>
        </p:spPr>
        <p:txBody>
          <a:bodyPr anchor="ctr">
            <a:noAutofit/>
          </a:bodyPr>
          <a:lstStyle>
            <a:lvl1pPr marL="0" indent="0" algn="ctr">
              <a:spcBef>
                <a:spcPts val="0"/>
              </a:spcBef>
              <a:buNone/>
              <a:defRPr sz="1800" b="1">
                <a:solidFill>
                  <a:schemeClr val="bg1"/>
                </a:solidFill>
              </a:defRPr>
            </a:lvl1pPr>
          </a:lstStyle>
          <a:p>
            <a:pPr lvl="0"/>
            <a:r>
              <a:rPr lang="en-US" dirty="0"/>
              <a:t>Header</a:t>
            </a:r>
          </a:p>
        </p:txBody>
      </p:sp>
      <p:sp>
        <p:nvSpPr>
          <p:cNvPr id="63" name="Text Placeholder 14">
            <a:extLst>
              <a:ext uri="{FF2B5EF4-FFF2-40B4-BE49-F238E27FC236}">
                <a16:creationId xmlns:a16="http://schemas.microsoft.com/office/drawing/2014/main" id="{9B2944F5-BE2D-30CF-E941-94996F18F73B}"/>
              </a:ext>
            </a:extLst>
          </p:cNvPr>
          <p:cNvSpPr>
            <a:spLocks noGrp="1"/>
          </p:cNvSpPr>
          <p:nvPr>
            <p:ph type="body" sz="quarter" idx="24" hasCustomPrompt="1"/>
          </p:nvPr>
        </p:nvSpPr>
        <p:spPr>
          <a:xfrm>
            <a:off x="6105914" y="5861761"/>
            <a:ext cx="2501120" cy="365126"/>
          </a:xfrm>
          <a:solidFill>
            <a:schemeClr val="accent1"/>
          </a:solidFill>
        </p:spPr>
        <p:txBody>
          <a:bodyPr anchor="ctr">
            <a:noAutofit/>
          </a:bodyPr>
          <a:lstStyle>
            <a:lvl1pPr marL="0" indent="0" algn="ctr">
              <a:buNone/>
              <a:defRPr sz="1100" b="0">
                <a:solidFill>
                  <a:schemeClr val="bg1"/>
                </a:solidFill>
              </a:defRPr>
            </a:lvl1pPr>
          </a:lstStyle>
          <a:p>
            <a:pPr lvl="0"/>
            <a:r>
              <a:rPr lang="en-US" dirty="0"/>
              <a:t>Subtitle</a:t>
            </a:r>
          </a:p>
        </p:txBody>
      </p:sp>
      <p:sp>
        <p:nvSpPr>
          <p:cNvPr id="65" name="Text Placeholder 14">
            <a:extLst>
              <a:ext uri="{FF2B5EF4-FFF2-40B4-BE49-F238E27FC236}">
                <a16:creationId xmlns:a16="http://schemas.microsoft.com/office/drawing/2014/main" id="{874FC897-ACFF-8B49-7628-578B5BF1F612}"/>
              </a:ext>
            </a:extLst>
          </p:cNvPr>
          <p:cNvSpPr>
            <a:spLocks noGrp="1"/>
          </p:cNvSpPr>
          <p:nvPr>
            <p:ph type="body" sz="quarter" idx="26" hasCustomPrompt="1"/>
          </p:nvPr>
        </p:nvSpPr>
        <p:spPr>
          <a:xfrm>
            <a:off x="3453766" y="1310908"/>
            <a:ext cx="2501120" cy="824746"/>
          </a:xfrm>
          <a:solidFill>
            <a:schemeClr val="accent3"/>
          </a:solidFill>
        </p:spPr>
        <p:txBody>
          <a:bodyPr anchor="ctr">
            <a:noAutofit/>
          </a:bodyPr>
          <a:lstStyle>
            <a:lvl1pPr marL="0" indent="0" algn="ctr">
              <a:spcBef>
                <a:spcPts val="0"/>
              </a:spcBef>
              <a:buNone/>
              <a:defRPr sz="1800" b="1">
                <a:solidFill>
                  <a:schemeClr val="bg1"/>
                </a:solidFill>
              </a:defRPr>
            </a:lvl1pPr>
          </a:lstStyle>
          <a:p>
            <a:pPr lvl="0"/>
            <a:r>
              <a:rPr lang="en-US" dirty="0"/>
              <a:t>Header</a:t>
            </a:r>
          </a:p>
        </p:txBody>
      </p:sp>
      <p:sp>
        <p:nvSpPr>
          <p:cNvPr id="66" name="Text Placeholder 14">
            <a:extLst>
              <a:ext uri="{FF2B5EF4-FFF2-40B4-BE49-F238E27FC236}">
                <a16:creationId xmlns:a16="http://schemas.microsoft.com/office/drawing/2014/main" id="{BA31D0A1-6B20-5268-FB58-3FE967984574}"/>
              </a:ext>
            </a:extLst>
          </p:cNvPr>
          <p:cNvSpPr>
            <a:spLocks noGrp="1"/>
          </p:cNvSpPr>
          <p:nvPr>
            <p:ph type="body" sz="quarter" idx="27" hasCustomPrompt="1"/>
          </p:nvPr>
        </p:nvSpPr>
        <p:spPr>
          <a:xfrm>
            <a:off x="3453766" y="5861761"/>
            <a:ext cx="2501120" cy="365126"/>
          </a:xfrm>
          <a:solidFill>
            <a:schemeClr val="accent3"/>
          </a:solidFill>
        </p:spPr>
        <p:txBody>
          <a:bodyPr anchor="ctr">
            <a:noAutofit/>
          </a:bodyPr>
          <a:lstStyle>
            <a:lvl1pPr marL="0" indent="0" algn="ctr">
              <a:buNone/>
              <a:defRPr sz="1100" b="0">
                <a:solidFill>
                  <a:schemeClr val="bg1"/>
                </a:solidFill>
              </a:defRPr>
            </a:lvl1pPr>
          </a:lstStyle>
          <a:p>
            <a:pPr lvl="0"/>
            <a:r>
              <a:rPr lang="en-US" dirty="0"/>
              <a:t>Subtitle</a:t>
            </a:r>
          </a:p>
        </p:txBody>
      </p:sp>
      <p:sp>
        <p:nvSpPr>
          <p:cNvPr id="68" name="Text Placeholder 14">
            <a:extLst>
              <a:ext uri="{FF2B5EF4-FFF2-40B4-BE49-F238E27FC236}">
                <a16:creationId xmlns:a16="http://schemas.microsoft.com/office/drawing/2014/main" id="{C61B4219-269F-62FE-52D3-3FBF2D8D99D1}"/>
              </a:ext>
            </a:extLst>
          </p:cNvPr>
          <p:cNvSpPr>
            <a:spLocks noGrp="1"/>
          </p:cNvSpPr>
          <p:nvPr>
            <p:ph type="body" sz="quarter" idx="29" hasCustomPrompt="1"/>
          </p:nvPr>
        </p:nvSpPr>
        <p:spPr>
          <a:xfrm>
            <a:off x="794973" y="1310908"/>
            <a:ext cx="2501120" cy="824746"/>
          </a:xfrm>
          <a:solidFill>
            <a:schemeClr val="tx2"/>
          </a:solidFill>
        </p:spPr>
        <p:txBody>
          <a:bodyPr anchor="ctr">
            <a:noAutofit/>
          </a:bodyPr>
          <a:lstStyle>
            <a:lvl1pPr marL="0" indent="0" algn="ctr">
              <a:spcBef>
                <a:spcPts val="0"/>
              </a:spcBef>
              <a:buNone/>
              <a:defRPr sz="1800" b="1">
                <a:solidFill>
                  <a:schemeClr val="bg1"/>
                </a:solidFill>
              </a:defRPr>
            </a:lvl1pPr>
          </a:lstStyle>
          <a:p>
            <a:pPr lvl="0"/>
            <a:r>
              <a:rPr lang="en-US" dirty="0"/>
              <a:t>Header</a:t>
            </a:r>
          </a:p>
        </p:txBody>
      </p:sp>
      <p:sp>
        <p:nvSpPr>
          <p:cNvPr id="69" name="Text Placeholder 14">
            <a:extLst>
              <a:ext uri="{FF2B5EF4-FFF2-40B4-BE49-F238E27FC236}">
                <a16:creationId xmlns:a16="http://schemas.microsoft.com/office/drawing/2014/main" id="{3CFB1190-4C5B-D50B-35F5-27755E4A8BE8}"/>
              </a:ext>
            </a:extLst>
          </p:cNvPr>
          <p:cNvSpPr>
            <a:spLocks noGrp="1"/>
          </p:cNvSpPr>
          <p:nvPr>
            <p:ph type="body" sz="quarter" idx="30" hasCustomPrompt="1"/>
          </p:nvPr>
        </p:nvSpPr>
        <p:spPr>
          <a:xfrm>
            <a:off x="794973" y="5861761"/>
            <a:ext cx="2501120" cy="365126"/>
          </a:xfrm>
          <a:solidFill>
            <a:schemeClr val="tx2"/>
          </a:solidFill>
        </p:spPr>
        <p:txBody>
          <a:bodyPr anchor="ctr">
            <a:noAutofit/>
          </a:bodyPr>
          <a:lstStyle>
            <a:lvl1pPr marL="0" indent="0" algn="ctr">
              <a:buNone/>
              <a:defRPr sz="1100" b="0">
                <a:solidFill>
                  <a:schemeClr val="bg1"/>
                </a:solidFill>
              </a:defRPr>
            </a:lvl1pPr>
          </a:lstStyle>
          <a:p>
            <a:pPr lvl="0"/>
            <a:r>
              <a:rPr lang="en-US" dirty="0"/>
              <a:t>Subtitle</a:t>
            </a:r>
          </a:p>
        </p:txBody>
      </p:sp>
      <p:sp>
        <p:nvSpPr>
          <p:cNvPr id="10" name="Text Placeholder 14">
            <a:extLst>
              <a:ext uri="{FF2B5EF4-FFF2-40B4-BE49-F238E27FC236}">
                <a16:creationId xmlns:a16="http://schemas.microsoft.com/office/drawing/2014/main" id="{54FF6E72-7560-1F82-5B0F-0CE4C3139806}"/>
              </a:ext>
            </a:extLst>
          </p:cNvPr>
          <p:cNvSpPr>
            <a:spLocks noGrp="1"/>
          </p:cNvSpPr>
          <p:nvPr>
            <p:ph type="body" sz="quarter" idx="32" hasCustomPrompt="1"/>
          </p:nvPr>
        </p:nvSpPr>
        <p:spPr>
          <a:xfrm>
            <a:off x="3453765"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dirty="0"/>
              <a:t>Details</a:t>
            </a:r>
          </a:p>
          <a:p>
            <a:pPr lvl="1"/>
            <a:r>
              <a:rPr lang="en-US" dirty="0"/>
              <a:t>Details</a:t>
            </a:r>
          </a:p>
        </p:txBody>
      </p:sp>
      <p:sp>
        <p:nvSpPr>
          <p:cNvPr id="11" name="Text Placeholder 14">
            <a:extLst>
              <a:ext uri="{FF2B5EF4-FFF2-40B4-BE49-F238E27FC236}">
                <a16:creationId xmlns:a16="http://schemas.microsoft.com/office/drawing/2014/main" id="{77044152-867E-B574-15CB-F0628CB73911}"/>
              </a:ext>
            </a:extLst>
          </p:cNvPr>
          <p:cNvSpPr>
            <a:spLocks noGrp="1"/>
          </p:cNvSpPr>
          <p:nvPr>
            <p:ph type="body" sz="quarter" idx="33" hasCustomPrompt="1"/>
          </p:nvPr>
        </p:nvSpPr>
        <p:spPr>
          <a:xfrm>
            <a:off x="6105913"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dirty="0"/>
              <a:t>Details</a:t>
            </a:r>
          </a:p>
          <a:p>
            <a:pPr lvl="1"/>
            <a:r>
              <a:rPr lang="en-US" dirty="0"/>
              <a:t>Details</a:t>
            </a:r>
          </a:p>
        </p:txBody>
      </p:sp>
      <p:sp>
        <p:nvSpPr>
          <p:cNvPr id="12" name="Text Placeholder 14">
            <a:extLst>
              <a:ext uri="{FF2B5EF4-FFF2-40B4-BE49-F238E27FC236}">
                <a16:creationId xmlns:a16="http://schemas.microsoft.com/office/drawing/2014/main" id="{12A422B2-5544-A6AC-67B0-45EF8A181EC6}"/>
              </a:ext>
            </a:extLst>
          </p:cNvPr>
          <p:cNvSpPr>
            <a:spLocks noGrp="1"/>
          </p:cNvSpPr>
          <p:nvPr>
            <p:ph type="body" sz="quarter" idx="34" hasCustomPrompt="1"/>
          </p:nvPr>
        </p:nvSpPr>
        <p:spPr>
          <a:xfrm>
            <a:off x="8762871"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dirty="0"/>
              <a:t>Details</a:t>
            </a:r>
          </a:p>
          <a:p>
            <a:pPr lvl="1"/>
            <a:r>
              <a:rPr lang="en-US" dirty="0"/>
              <a:t>Details</a:t>
            </a:r>
          </a:p>
        </p:txBody>
      </p:sp>
      <p:sp>
        <p:nvSpPr>
          <p:cNvPr id="16" name="Slide Number Placeholder 5">
            <a:extLst>
              <a:ext uri="{FF2B5EF4-FFF2-40B4-BE49-F238E27FC236}">
                <a16:creationId xmlns:a16="http://schemas.microsoft.com/office/drawing/2014/main" id="{4DF31D31-DC61-FD91-F13F-465FD413509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54358411"/>
      </p:ext>
    </p:extLst>
  </p:cSld>
  <p:clrMapOvr>
    <a:masterClrMapping/>
  </p:clrMapOvr>
  <p:extLst>
    <p:ext uri="{DCECCB84-F9BA-43D5-87BE-67443E8EF086}">
      <p15:sldGuideLst xmlns:p15="http://schemas.microsoft.com/office/powerpoint/2012/main">
        <p15:guide id="3"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 columns duo">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4" name="Rectangle 3">
            <a:extLst>
              <a:ext uri="{FF2B5EF4-FFF2-40B4-BE49-F238E27FC236}">
                <a16:creationId xmlns:a16="http://schemas.microsoft.com/office/drawing/2014/main" id="{C3A425D3-1C83-872A-F811-8BDBB6EA1F3B}"/>
              </a:ext>
            </a:extLst>
          </p:cNvPr>
          <p:cNvSpPr/>
          <p:nvPr/>
        </p:nvSpPr>
        <p:spPr>
          <a:xfrm>
            <a:off x="594680" y="188172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7" name="Rectangle 6">
            <a:extLst>
              <a:ext uri="{FF2B5EF4-FFF2-40B4-BE49-F238E27FC236}">
                <a16:creationId xmlns:a16="http://schemas.microsoft.com/office/drawing/2014/main" id="{45927FD8-C3A5-A295-8F59-62CCF6FD858E}"/>
              </a:ext>
            </a:extLst>
          </p:cNvPr>
          <p:cNvSpPr/>
          <p:nvPr/>
        </p:nvSpPr>
        <p:spPr>
          <a:xfrm>
            <a:off x="6179595" y="188172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36986839-0966-2D22-9877-9A6919F065A1}"/>
              </a:ext>
            </a:extLst>
          </p:cNvPr>
          <p:cNvSpPr/>
          <p:nvPr/>
        </p:nvSpPr>
        <p:spPr>
          <a:xfrm>
            <a:off x="594680" y="414486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Rectangle 14">
            <a:extLst>
              <a:ext uri="{FF2B5EF4-FFF2-40B4-BE49-F238E27FC236}">
                <a16:creationId xmlns:a16="http://schemas.microsoft.com/office/drawing/2014/main" id="{29921B2F-7B68-3251-4CAB-4A8E1C883EE9}"/>
              </a:ext>
            </a:extLst>
          </p:cNvPr>
          <p:cNvSpPr/>
          <p:nvPr/>
        </p:nvSpPr>
        <p:spPr>
          <a:xfrm>
            <a:off x="6179595" y="414486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 name="Text Placeholder 14">
            <a:extLst>
              <a:ext uri="{FF2B5EF4-FFF2-40B4-BE49-F238E27FC236}">
                <a16:creationId xmlns:a16="http://schemas.microsoft.com/office/drawing/2014/main" id="{7FBCD742-C5E1-53D2-3307-462D8D29487F}"/>
              </a:ext>
            </a:extLst>
          </p:cNvPr>
          <p:cNvSpPr>
            <a:spLocks noGrp="1"/>
          </p:cNvSpPr>
          <p:nvPr>
            <p:ph type="body" sz="quarter" idx="14" hasCustomPrompt="1"/>
          </p:nvPr>
        </p:nvSpPr>
        <p:spPr>
          <a:xfrm>
            <a:off x="819360" y="214854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marL="1657350" indent="-285750">
              <a:buFont typeface="Arial" panose="020B0604020202020204" pitchFamily="34" charset="0"/>
              <a:buChar char="•"/>
              <a:defRPr sz="1600"/>
            </a:lvl4pPr>
            <a:lvl5pPr>
              <a:defRPr sz="1600"/>
            </a:lvl5pPr>
          </a:lstStyle>
          <a:p>
            <a:pPr lvl="0"/>
            <a:r>
              <a:rPr lang="en-US" dirty="0"/>
              <a:t>Details</a:t>
            </a:r>
          </a:p>
          <a:p>
            <a:pPr lvl="1"/>
            <a:r>
              <a:rPr lang="en-US" dirty="0"/>
              <a:t>Details</a:t>
            </a:r>
          </a:p>
        </p:txBody>
      </p:sp>
      <p:sp>
        <p:nvSpPr>
          <p:cNvPr id="18" name="Text Placeholder 14">
            <a:extLst>
              <a:ext uri="{FF2B5EF4-FFF2-40B4-BE49-F238E27FC236}">
                <a16:creationId xmlns:a16="http://schemas.microsoft.com/office/drawing/2014/main" id="{C0B7A0AC-F755-AAA9-E0C9-4B44AC7A2CAA}"/>
              </a:ext>
            </a:extLst>
          </p:cNvPr>
          <p:cNvSpPr>
            <a:spLocks noGrp="1"/>
          </p:cNvSpPr>
          <p:nvPr>
            <p:ph type="body" sz="quarter" idx="23" hasCustomPrompt="1"/>
          </p:nvPr>
        </p:nvSpPr>
        <p:spPr>
          <a:xfrm>
            <a:off x="6415705" y="214854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522288" indent="-223838">
              <a:tabLst/>
              <a:defRPr sz="1600"/>
            </a:lvl2pPr>
            <a:lvl3pPr>
              <a:defRPr sz="1600"/>
            </a:lvl3pPr>
            <a:lvl4pPr>
              <a:defRPr sz="1600"/>
            </a:lvl4pPr>
            <a:lvl5pPr>
              <a:defRPr sz="1600"/>
            </a:lvl5pPr>
          </a:lstStyle>
          <a:p>
            <a:pPr lvl="0"/>
            <a:r>
              <a:rPr lang="en-US" dirty="0"/>
              <a:t>Details</a:t>
            </a:r>
          </a:p>
          <a:p>
            <a:pPr lvl="1"/>
            <a:r>
              <a:rPr lang="en-US" dirty="0"/>
              <a:t>Details</a:t>
            </a:r>
          </a:p>
        </p:txBody>
      </p:sp>
      <p:sp>
        <p:nvSpPr>
          <p:cNvPr id="19" name="Text Placeholder 14">
            <a:extLst>
              <a:ext uri="{FF2B5EF4-FFF2-40B4-BE49-F238E27FC236}">
                <a16:creationId xmlns:a16="http://schemas.microsoft.com/office/drawing/2014/main" id="{A414571C-DFDA-F831-9986-91E999C7D526}"/>
              </a:ext>
            </a:extLst>
          </p:cNvPr>
          <p:cNvSpPr>
            <a:spLocks noGrp="1"/>
          </p:cNvSpPr>
          <p:nvPr>
            <p:ph type="body" sz="quarter" idx="24" hasCustomPrompt="1"/>
          </p:nvPr>
        </p:nvSpPr>
        <p:spPr>
          <a:xfrm>
            <a:off x="819360" y="436596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dirty="0"/>
              <a:t>Details</a:t>
            </a:r>
          </a:p>
          <a:p>
            <a:pPr lvl="1"/>
            <a:r>
              <a:rPr lang="en-US" dirty="0"/>
              <a:t>Details</a:t>
            </a:r>
          </a:p>
        </p:txBody>
      </p:sp>
      <p:sp>
        <p:nvSpPr>
          <p:cNvPr id="20" name="Text Placeholder 14">
            <a:extLst>
              <a:ext uri="{FF2B5EF4-FFF2-40B4-BE49-F238E27FC236}">
                <a16:creationId xmlns:a16="http://schemas.microsoft.com/office/drawing/2014/main" id="{BEB43010-621B-53B8-9D8E-EAE983C47768}"/>
              </a:ext>
            </a:extLst>
          </p:cNvPr>
          <p:cNvSpPr>
            <a:spLocks noGrp="1"/>
          </p:cNvSpPr>
          <p:nvPr>
            <p:ph type="body" sz="quarter" idx="25" hasCustomPrompt="1"/>
          </p:nvPr>
        </p:nvSpPr>
        <p:spPr>
          <a:xfrm>
            <a:off x="6415705" y="436596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dirty="0"/>
              <a:t>Details</a:t>
            </a:r>
          </a:p>
          <a:p>
            <a:pPr lvl="1"/>
            <a:r>
              <a:rPr lang="en-US" dirty="0"/>
              <a:t>Details</a:t>
            </a:r>
          </a:p>
        </p:txBody>
      </p:sp>
      <p:sp>
        <p:nvSpPr>
          <p:cNvPr id="13" name="Text Placeholder 14">
            <a:extLst>
              <a:ext uri="{FF2B5EF4-FFF2-40B4-BE49-F238E27FC236}">
                <a16:creationId xmlns:a16="http://schemas.microsoft.com/office/drawing/2014/main" id="{55C20EC5-D5DD-8270-F7D7-F3D3E711EF3D}"/>
              </a:ext>
            </a:extLst>
          </p:cNvPr>
          <p:cNvSpPr>
            <a:spLocks noGrp="1"/>
          </p:cNvSpPr>
          <p:nvPr>
            <p:ph type="body" sz="quarter" idx="22" hasCustomPrompt="1"/>
          </p:nvPr>
        </p:nvSpPr>
        <p:spPr>
          <a:xfrm>
            <a:off x="6178325" y="1443514"/>
            <a:ext cx="5471925" cy="401075"/>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21" name="Text Placeholder 14">
            <a:extLst>
              <a:ext uri="{FF2B5EF4-FFF2-40B4-BE49-F238E27FC236}">
                <a16:creationId xmlns:a16="http://schemas.microsoft.com/office/drawing/2014/main" id="{1D034320-FC5D-4605-204B-CE5019A43649}"/>
              </a:ext>
            </a:extLst>
          </p:cNvPr>
          <p:cNvSpPr>
            <a:spLocks noGrp="1"/>
          </p:cNvSpPr>
          <p:nvPr>
            <p:ph type="body" sz="quarter" idx="21" hasCustomPrompt="1"/>
          </p:nvPr>
        </p:nvSpPr>
        <p:spPr>
          <a:xfrm>
            <a:off x="593410" y="1443514"/>
            <a:ext cx="5471925" cy="401075"/>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14" name="Slide Number Placeholder 5">
            <a:extLst>
              <a:ext uri="{FF2B5EF4-FFF2-40B4-BE49-F238E27FC236}">
                <a16:creationId xmlns:a16="http://schemas.microsoft.com/office/drawing/2014/main" id="{1845DE2C-7733-4E5F-6B2C-D96F134F266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116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p:nvSpPr>
        <p:spPr>
          <a:xfrm>
            <a:off x="592121" y="2162736"/>
            <a:ext cx="5471925"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58B19DA7-029E-F777-910B-0D65DC04DC1A}"/>
              </a:ext>
            </a:extLst>
          </p:cNvPr>
          <p:cNvSpPr>
            <a:spLocks noGrp="1"/>
          </p:cNvSpPr>
          <p:nvPr>
            <p:ph type="body" sz="quarter" idx="13" hasCustomPrompt="1"/>
          </p:nvPr>
        </p:nvSpPr>
        <p:spPr>
          <a:xfrm>
            <a:off x="592120" y="1445718"/>
            <a:ext cx="5471925"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2428909"/>
            <a:ext cx="5020023" cy="2999216"/>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vl6pPr>
              <a:defRPr sz="1600"/>
            </a:lvl6pPr>
            <a:lvl7pPr>
              <a:defRPr sz="1600"/>
            </a:lvl7pPr>
            <a:lvl8pPr>
              <a:defRPr sz="1600"/>
            </a:lvl8pPr>
          </a:lstStyle>
          <a:p>
            <a:pPr lvl="0"/>
            <a:r>
              <a:rPr lang="en-US" dirty="0"/>
              <a:t>Details</a:t>
            </a:r>
          </a:p>
          <a:p>
            <a:pPr lvl="1"/>
            <a:r>
              <a:rPr lang="en-US" dirty="0"/>
              <a:t>Details</a:t>
            </a:r>
          </a:p>
        </p:txBody>
      </p:sp>
      <p:sp>
        <p:nvSpPr>
          <p:cNvPr id="56" name="Rectangle 55">
            <a:extLst>
              <a:ext uri="{FF2B5EF4-FFF2-40B4-BE49-F238E27FC236}">
                <a16:creationId xmlns:a16="http://schemas.microsoft.com/office/drawing/2014/main" id="{86740B44-6BEB-09A0-A0BC-02A0A0394B0E}"/>
              </a:ext>
            </a:extLst>
          </p:cNvPr>
          <p:cNvSpPr/>
          <p:nvPr/>
        </p:nvSpPr>
        <p:spPr>
          <a:xfrm>
            <a:off x="6182462" y="2162736"/>
            <a:ext cx="5471925"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8" name="Text Placeholder 14">
            <a:extLst>
              <a:ext uri="{FF2B5EF4-FFF2-40B4-BE49-F238E27FC236}">
                <a16:creationId xmlns:a16="http://schemas.microsoft.com/office/drawing/2014/main" id="{341B53AD-4074-78DE-AB08-1F2A57F2BFFD}"/>
              </a:ext>
            </a:extLst>
          </p:cNvPr>
          <p:cNvSpPr>
            <a:spLocks noGrp="1"/>
          </p:cNvSpPr>
          <p:nvPr>
            <p:ph type="body" sz="quarter" idx="15" hasCustomPrompt="1"/>
          </p:nvPr>
        </p:nvSpPr>
        <p:spPr>
          <a:xfrm>
            <a:off x="6182461" y="1445718"/>
            <a:ext cx="5471925" cy="713250"/>
          </a:xfrm>
          <a:solidFill>
            <a:schemeClr val="accent1"/>
          </a:solidFill>
        </p:spPr>
        <p:txBody>
          <a:bodyPr anchor="ctr">
            <a:noAutofit/>
          </a:bodyPr>
          <a:lstStyle>
            <a:lvl1pPr marL="0" indent="0" algn="ctr">
              <a:buNone/>
              <a:defRPr sz="1800" b="1">
                <a:solidFill>
                  <a:schemeClr val="bg2"/>
                </a:solidFill>
              </a:defRPr>
            </a:lvl1pPr>
          </a:lstStyle>
          <a:p>
            <a:pPr lvl="0"/>
            <a:r>
              <a:rPr lang="en-US" dirty="0"/>
              <a:t>Header</a:t>
            </a:r>
          </a:p>
        </p:txBody>
      </p:sp>
      <p:sp>
        <p:nvSpPr>
          <p:cNvPr id="59" name="Text Placeholder 14">
            <a:extLst>
              <a:ext uri="{FF2B5EF4-FFF2-40B4-BE49-F238E27FC236}">
                <a16:creationId xmlns:a16="http://schemas.microsoft.com/office/drawing/2014/main" id="{CEC8CD0C-88D9-68BE-9589-7A084D1512CD}"/>
              </a:ext>
            </a:extLst>
          </p:cNvPr>
          <p:cNvSpPr>
            <a:spLocks noGrp="1"/>
          </p:cNvSpPr>
          <p:nvPr>
            <p:ph type="body" sz="quarter" idx="16" hasCustomPrompt="1"/>
          </p:nvPr>
        </p:nvSpPr>
        <p:spPr>
          <a:xfrm>
            <a:off x="6408221" y="2428909"/>
            <a:ext cx="5020023" cy="2999216"/>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4pPr>
              <a:defRPr sz="1600"/>
            </a:lvl4pPr>
          </a:lstStyle>
          <a:p>
            <a:pPr lvl="0"/>
            <a:r>
              <a:rPr lang="en-US" dirty="0"/>
              <a:t>Details</a:t>
            </a:r>
          </a:p>
          <a:p>
            <a:pPr lvl="1"/>
            <a:r>
              <a:rPr lang="en-US" dirty="0"/>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10" name="Slide Number Placeholder 5">
            <a:extLst>
              <a:ext uri="{FF2B5EF4-FFF2-40B4-BE49-F238E27FC236}">
                <a16:creationId xmlns:a16="http://schemas.microsoft.com/office/drawing/2014/main" id="{46558D32-F252-F090-1150-C2FC576C970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591625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oadmap or Timelin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3258BB9-8055-D9DD-89A8-1BC341DFA9D1}"/>
              </a:ext>
            </a:extLst>
          </p:cNvPr>
          <p:cNvCxnSpPr>
            <a:cxnSpLocks/>
          </p:cNvCxnSpPr>
          <p:nvPr userDrawn="1"/>
        </p:nvCxnSpPr>
        <p:spPr>
          <a:xfrm>
            <a:off x="-53161" y="3654312"/>
            <a:ext cx="12298326" cy="0"/>
          </a:xfrm>
          <a:prstGeom prst="line">
            <a:avLst/>
          </a:prstGeom>
          <a:ln w="889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97281"/>
            <a:ext cx="11085123" cy="45719"/>
          </a:xfrm>
          <a:prstGeom prst="rect">
            <a:avLst/>
          </a:prstGeom>
        </p:spPr>
      </p:pic>
      <p:sp>
        <p:nvSpPr>
          <p:cNvPr id="21" name="Text Placeholder 20">
            <a:extLst>
              <a:ext uri="{FF2B5EF4-FFF2-40B4-BE49-F238E27FC236}">
                <a16:creationId xmlns:a16="http://schemas.microsoft.com/office/drawing/2014/main" id="{D3DCEA32-7BBC-22D9-035F-4348BC5F7D23}"/>
              </a:ext>
            </a:extLst>
          </p:cNvPr>
          <p:cNvSpPr>
            <a:spLocks noGrp="1"/>
          </p:cNvSpPr>
          <p:nvPr>
            <p:ph type="body" sz="quarter" idx="17" hasCustomPrompt="1"/>
          </p:nvPr>
        </p:nvSpPr>
        <p:spPr>
          <a:xfrm>
            <a:off x="7610167" y="4068574"/>
            <a:ext cx="2428314" cy="846137"/>
          </a:xfrm>
        </p:spPr>
        <p:txBody>
          <a:bodyPr wrap="square">
            <a:noAutofit/>
          </a:bodyPr>
          <a:lstStyle>
            <a:lvl1pPr marL="0" indent="0">
              <a:buNone/>
              <a:defRPr sz="1100">
                <a:latin typeface="Arial" panose="020B0604020202020204" pitchFamily="34" charset="0"/>
                <a:ea typeface="Verdana" panose="020B060403050404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p:txBody>
      </p:sp>
      <p:sp>
        <p:nvSpPr>
          <p:cNvPr id="22" name="Text Placeholder 20">
            <a:extLst>
              <a:ext uri="{FF2B5EF4-FFF2-40B4-BE49-F238E27FC236}">
                <a16:creationId xmlns:a16="http://schemas.microsoft.com/office/drawing/2014/main" id="{85C2C755-78D1-FCD5-C32D-A0048E51FB6F}"/>
              </a:ext>
            </a:extLst>
          </p:cNvPr>
          <p:cNvSpPr>
            <a:spLocks noGrp="1"/>
          </p:cNvSpPr>
          <p:nvPr>
            <p:ph type="body" sz="quarter" idx="18" hasCustomPrompt="1"/>
          </p:nvPr>
        </p:nvSpPr>
        <p:spPr>
          <a:xfrm>
            <a:off x="939362" y="4093165"/>
            <a:ext cx="2428314" cy="821541"/>
          </a:xfrm>
        </p:spPr>
        <p:txBody>
          <a:bodyPr wrap="square">
            <a:noAutofit/>
          </a:bodyPr>
          <a:lstStyle>
            <a:lvl1pPr marL="0" indent="0">
              <a:buNone/>
              <a:defRPr sz="1100">
                <a:latin typeface="Arial" panose="020B0604020202020204" pitchFamily="34" charset="0"/>
                <a:ea typeface="Verdana" panose="020B060403050404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p:txBody>
      </p:sp>
      <p:sp>
        <p:nvSpPr>
          <p:cNvPr id="23" name="Text Placeholder 20">
            <a:extLst>
              <a:ext uri="{FF2B5EF4-FFF2-40B4-BE49-F238E27FC236}">
                <a16:creationId xmlns:a16="http://schemas.microsoft.com/office/drawing/2014/main" id="{76EBDF98-9C2D-796B-DC8D-11A37DB35CCA}"/>
              </a:ext>
            </a:extLst>
          </p:cNvPr>
          <p:cNvSpPr>
            <a:spLocks noGrp="1"/>
          </p:cNvSpPr>
          <p:nvPr>
            <p:ph type="body" sz="quarter" idx="19" hasCustomPrompt="1"/>
          </p:nvPr>
        </p:nvSpPr>
        <p:spPr>
          <a:xfrm>
            <a:off x="6096000" y="369278"/>
            <a:ext cx="2684206" cy="614625"/>
          </a:xfrm>
        </p:spPr>
        <p:txBody>
          <a:bodyPr wrap="square" anchor="ctr">
            <a:noAutofit/>
          </a:bodyPr>
          <a:lstStyle>
            <a:lvl1pPr marL="0" indent="0">
              <a:buNone/>
              <a:defRPr sz="1600">
                <a:latin typeface="Arial" panose="020B0604020202020204" pitchFamily="34" charset="0"/>
                <a:ea typeface="Verdana" panose="020B0604030504040204" pitchFamily="34" charset="0"/>
                <a:cs typeface="Arial" panose="020B0604020202020204" pitchFamily="34" charset="0"/>
              </a:defRPr>
            </a:lvl1pPr>
          </a:lstStyle>
          <a:p>
            <a:pPr lvl="0"/>
            <a:r>
              <a:rPr lang="en-US" dirty="0"/>
              <a:t>Objective:</a:t>
            </a:r>
          </a:p>
        </p:txBody>
      </p:sp>
      <p:sp>
        <p:nvSpPr>
          <p:cNvPr id="24" name="Text Placeholder 20">
            <a:extLst>
              <a:ext uri="{FF2B5EF4-FFF2-40B4-BE49-F238E27FC236}">
                <a16:creationId xmlns:a16="http://schemas.microsoft.com/office/drawing/2014/main" id="{D1A72314-83C8-CE5C-25A4-A33EA6B1B609}"/>
              </a:ext>
            </a:extLst>
          </p:cNvPr>
          <p:cNvSpPr>
            <a:spLocks noGrp="1"/>
          </p:cNvSpPr>
          <p:nvPr>
            <p:ph type="body" sz="quarter" idx="20" hasCustomPrompt="1"/>
          </p:nvPr>
        </p:nvSpPr>
        <p:spPr>
          <a:xfrm>
            <a:off x="8954355" y="373860"/>
            <a:ext cx="2684206" cy="614625"/>
          </a:xfrm>
        </p:spPr>
        <p:txBody>
          <a:bodyPr wrap="square" anchor="ctr">
            <a:noAutofit/>
          </a:bodyPr>
          <a:lstStyle>
            <a:lvl1pPr marL="0" indent="0">
              <a:buNone/>
              <a:defRPr sz="1600">
                <a:latin typeface="Arial" panose="020B0604020202020204" pitchFamily="34" charset="0"/>
                <a:ea typeface="Verdana" panose="020B0604030504040204" pitchFamily="34" charset="0"/>
                <a:cs typeface="Arial" panose="020B0604020202020204" pitchFamily="34" charset="0"/>
              </a:defRPr>
            </a:lvl1pPr>
          </a:lstStyle>
          <a:p>
            <a:pPr lvl="0"/>
            <a:r>
              <a:rPr lang="en-US" dirty="0"/>
              <a:t>Solution:</a:t>
            </a:r>
          </a:p>
        </p:txBody>
      </p:sp>
      <p:pic>
        <p:nvPicPr>
          <p:cNvPr id="10" name="Picture 9" descr="A bright light in the dark&#10;&#10;Description automatically generated with low confidence">
            <a:extLst>
              <a:ext uri="{FF2B5EF4-FFF2-40B4-BE49-F238E27FC236}">
                <a16:creationId xmlns:a16="http://schemas.microsoft.com/office/drawing/2014/main" id="{A5BBA79C-B844-F550-8EB4-E7DA0047BCA6}"/>
              </a:ext>
            </a:extLst>
          </p:cNvPr>
          <p:cNvPicPr>
            <a:picLocks noChangeAspect="1"/>
          </p:cNvPicPr>
          <p:nvPr/>
        </p:nvPicPr>
        <p:blipFill>
          <a:blip r:embed="rId3"/>
          <a:stretch>
            <a:fillRect/>
          </a:stretch>
        </p:blipFill>
        <p:spPr>
          <a:xfrm>
            <a:off x="1300062" y="2115339"/>
            <a:ext cx="1125537" cy="1721410"/>
          </a:xfrm>
          <a:prstGeom prst="rect">
            <a:avLst/>
          </a:prstGeom>
        </p:spPr>
      </p:pic>
      <p:sp>
        <p:nvSpPr>
          <p:cNvPr id="20" name="Text Placeholder 20">
            <a:extLst>
              <a:ext uri="{FF2B5EF4-FFF2-40B4-BE49-F238E27FC236}">
                <a16:creationId xmlns:a16="http://schemas.microsoft.com/office/drawing/2014/main" id="{A2005B1D-6C20-ECCE-50E0-EF8BDFFFE306}"/>
              </a:ext>
            </a:extLst>
          </p:cNvPr>
          <p:cNvSpPr>
            <a:spLocks noGrp="1"/>
          </p:cNvSpPr>
          <p:nvPr>
            <p:ph type="body" sz="quarter" idx="21" hasCustomPrompt="1"/>
          </p:nvPr>
        </p:nvSpPr>
        <p:spPr>
          <a:xfrm>
            <a:off x="8780201" y="2212746"/>
            <a:ext cx="2585895" cy="1216254"/>
          </a:xfrm>
        </p:spPr>
        <p:txBody>
          <a:bodyPr wrap="square">
            <a:noAutofit/>
          </a:bodyPr>
          <a:lstStyle>
            <a:lvl1pPr marL="0" indent="0">
              <a:buNone/>
              <a:defRPr sz="1100">
                <a:latin typeface="Arial" panose="020B0604020202020204" pitchFamily="34" charset="0"/>
                <a:ea typeface="Verdana" panose="020B060403050404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p:txBody>
      </p:sp>
      <p:pic>
        <p:nvPicPr>
          <p:cNvPr id="26" name="Picture 25" descr="A bright light in the dark&#10;&#10;Description automatically generated with low confidence">
            <a:extLst>
              <a:ext uri="{FF2B5EF4-FFF2-40B4-BE49-F238E27FC236}">
                <a16:creationId xmlns:a16="http://schemas.microsoft.com/office/drawing/2014/main" id="{FA0CD68F-264D-93DB-8F88-742555639A24}"/>
              </a:ext>
            </a:extLst>
          </p:cNvPr>
          <p:cNvPicPr>
            <a:picLocks noChangeAspect="1"/>
          </p:cNvPicPr>
          <p:nvPr/>
        </p:nvPicPr>
        <p:blipFill>
          <a:blip r:embed="rId3"/>
          <a:stretch>
            <a:fillRect/>
          </a:stretch>
        </p:blipFill>
        <p:spPr>
          <a:xfrm>
            <a:off x="5213300" y="2115339"/>
            <a:ext cx="1125537" cy="1721410"/>
          </a:xfrm>
          <a:prstGeom prst="rect">
            <a:avLst/>
          </a:prstGeom>
        </p:spPr>
      </p:pic>
      <p:pic>
        <p:nvPicPr>
          <p:cNvPr id="28" name="Picture 27" descr="A bright light in the dark&#10;&#10;Description automatically generated with low confidence">
            <a:extLst>
              <a:ext uri="{FF2B5EF4-FFF2-40B4-BE49-F238E27FC236}">
                <a16:creationId xmlns:a16="http://schemas.microsoft.com/office/drawing/2014/main" id="{D86AC068-982D-542B-E340-71273EDCE634}"/>
              </a:ext>
            </a:extLst>
          </p:cNvPr>
          <p:cNvPicPr>
            <a:picLocks noChangeAspect="1"/>
          </p:cNvPicPr>
          <p:nvPr/>
        </p:nvPicPr>
        <p:blipFill>
          <a:blip r:embed="rId3"/>
          <a:stretch>
            <a:fillRect/>
          </a:stretch>
        </p:blipFill>
        <p:spPr>
          <a:xfrm>
            <a:off x="7396061" y="2115339"/>
            <a:ext cx="1125537" cy="1721410"/>
          </a:xfrm>
          <a:prstGeom prst="rect">
            <a:avLst/>
          </a:prstGeom>
        </p:spPr>
      </p:pic>
      <p:pic>
        <p:nvPicPr>
          <p:cNvPr id="30" name="Picture 29" descr="A bright light in the dark&#10;&#10;Description automatically generated with low confidence">
            <a:extLst>
              <a:ext uri="{FF2B5EF4-FFF2-40B4-BE49-F238E27FC236}">
                <a16:creationId xmlns:a16="http://schemas.microsoft.com/office/drawing/2014/main" id="{9FAD3EE9-0D15-2E3D-C9EA-85323402A380}"/>
              </a:ext>
            </a:extLst>
          </p:cNvPr>
          <p:cNvPicPr>
            <a:picLocks noChangeAspect="1"/>
          </p:cNvPicPr>
          <p:nvPr/>
        </p:nvPicPr>
        <p:blipFill>
          <a:blip r:embed="rId3"/>
          <a:stretch>
            <a:fillRect/>
          </a:stretch>
        </p:blipFill>
        <p:spPr>
          <a:xfrm rot="10800000">
            <a:off x="10223475" y="3402865"/>
            <a:ext cx="1125537" cy="1721410"/>
          </a:xfrm>
          <a:prstGeom prst="rect">
            <a:avLst/>
          </a:prstGeom>
        </p:spPr>
      </p:pic>
      <p:pic>
        <p:nvPicPr>
          <p:cNvPr id="32" name="Picture 31" descr="A bright light in the dark&#10;&#10;Description automatically generated with low confidence">
            <a:extLst>
              <a:ext uri="{FF2B5EF4-FFF2-40B4-BE49-F238E27FC236}">
                <a16:creationId xmlns:a16="http://schemas.microsoft.com/office/drawing/2014/main" id="{812B85A8-8FBD-7396-9366-54EBABB1FE4B}"/>
              </a:ext>
            </a:extLst>
          </p:cNvPr>
          <p:cNvPicPr>
            <a:picLocks noChangeAspect="1"/>
          </p:cNvPicPr>
          <p:nvPr/>
        </p:nvPicPr>
        <p:blipFill>
          <a:blip r:embed="rId3"/>
          <a:stretch>
            <a:fillRect/>
          </a:stretch>
        </p:blipFill>
        <p:spPr>
          <a:xfrm rot="10800000">
            <a:off x="3753850" y="3402865"/>
            <a:ext cx="1125537" cy="1721410"/>
          </a:xfrm>
          <a:prstGeom prst="rect">
            <a:avLst/>
          </a:prstGeom>
        </p:spPr>
      </p:pic>
      <p:sp>
        <p:nvSpPr>
          <p:cNvPr id="7" name="Online Image Placeholder 22">
            <a:extLst>
              <a:ext uri="{FF2B5EF4-FFF2-40B4-BE49-F238E27FC236}">
                <a16:creationId xmlns:a16="http://schemas.microsoft.com/office/drawing/2014/main" id="{39529207-DF55-1B35-3F3A-45215ADB9F95}"/>
              </a:ext>
            </a:extLst>
          </p:cNvPr>
          <p:cNvSpPr>
            <a:spLocks noGrp="1"/>
          </p:cNvSpPr>
          <p:nvPr>
            <p:ph type="clipArt" sz="quarter" idx="32" hasCustomPrompt="1"/>
          </p:nvPr>
        </p:nvSpPr>
        <p:spPr>
          <a:xfrm>
            <a:off x="1300062" y="2115339"/>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dirty="0"/>
              <a:t>Click to insert image</a:t>
            </a:r>
          </a:p>
        </p:txBody>
      </p:sp>
      <p:sp>
        <p:nvSpPr>
          <p:cNvPr id="17" name="Online Image Placeholder 22">
            <a:extLst>
              <a:ext uri="{FF2B5EF4-FFF2-40B4-BE49-F238E27FC236}">
                <a16:creationId xmlns:a16="http://schemas.microsoft.com/office/drawing/2014/main" id="{88A5AF24-A934-2269-333A-6BC50CE5E560}"/>
              </a:ext>
            </a:extLst>
          </p:cNvPr>
          <p:cNvSpPr>
            <a:spLocks noGrp="1"/>
          </p:cNvSpPr>
          <p:nvPr>
            <p:ph type="clipArt" sz="quarter" idx="33" hasCustomPrompt="1"/>
          </p:nvPr>
        </p:nvSpPr>
        <p:spPr>
          <a:xfrm>
            <a:off x="5217857" y="2115339"/>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dirty="0"/>
              <a:t>Click to insert image</a:t>
            </a:r>
          </a:p>
        </p:txBody>
      </p:sp>
      <p:sp>
        <p:nvSpPr>
          <p:cNvPr id="18" name="Online Image Placeholder 22">
            <a:extLst>
              <a:ext uri="{FF2B5EF4-FFF2-40B4-BE49-F238E27FC236}">
                <a16:creationId xmlns:a16="http://schemas.microsoft.com/office/drawing/2014/main" id="{CCCE1B0B-BFFB-7A9C-8929-A531F9B446BC}"/>
              </a:ext>
            </a:extLst>
          </p:cNvPr>
          <p:cNvSpPr>
            <a:spLocks noGrp="1"/>
          </p:cNvSpPr>
          <p:nvPr>
            <p:ph type="clipArt" sz="quarter" idx="34" hasCustomPrompt="1"/>
          </p:nvPr>
        </p:nvSpPr>
        <p:spPr>
          <a:xfrm>
            <a:off x="7396062" y="2115339"/>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dirty="0"/>
              <a:t>Click to insert image</a:t>
            </a:r>
          </a:p>
        </p:txBody>
      </p:sp>
      <p:sp>
        <p:nvSpPr>
          <p:cNvPr id="19" name="Online Image Placeholder 22">
            <a:extLst>
              <a:ext uri="{FF2B5EF4-FFF2-40B4-BE49-F238E27FC236}">
                <a16:creationId xmlns:a16="http://schemas.microsoft.com/office/drawing/2014/main" id="{C25B8BEC-3E33-A447-085B-C341AD84384A}"/>
              </a:ext>
            </a:extLst>
          </p:cNvPr>
          <p:cNvSpPr>
            <a:spLocks noGrp="1"/>
          </p:cNvSpPr>
          <p:nvPr>
            <p:ph type="clipArt" sz="quarter" idx="35" hasCustomPrompt="1"/>
          </p:nvPr>
        </p:nvSpPr>
        <p:spPr>
          <a:xfrm>
            <a:off x="3757983" y="4003367"/>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dirty="0"/>
              <a:t>Click to insert image</a:t>
            </a:r>
          </a:p>
        </p:txBody>
      </p:sp>
      <p:sp>
        <p:nvSpPr>
          <p:cNvPr id="27" name="Online Image Placeholder 22">
            <a:extLst>
              <a:ext uri="{FF2B5EF4-FFF2-40B4-BE49-F238E27FC236}">
                <a16:creationId xmlns:a16="http://schemas.microsoft.com/office/drawing/2014/main" id="{5B154444-A9B9-0D43-C552-26635C38C282}"/>
              </a:ext>
            </a:extLst>
          </p:cNvPr>
          <p:cNvSpPr>
            <a:spLocks noGrp="1"/>
          </p:cNvSpPr>
          <p:nvPr>
            <p:ph type="clipArt" sz="quarter" idx="36" hasCustomPrompt="1"/>
          </p:nvPr>
        </p:nvSpPr>
        <p:spPr>
          <a:xfrm>
            <a:off x="10225690" y="4003367"/>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dirty="0"/>
              <a:t>Click to insert image</a:t>
            </a:r>
          </a:p>
        </p:txBody>
      </p:sp>
      <p:sp>
        <p:nvSpPr>
          <p:cNvPr id="25" name="Slide Number Placeholder 5">
            <a:extLst>
              <a:ext uri="{FF2B5EF4-FFF2-40B4-BE49-F238E27FC236}">
                <a16:creationId xmlns:a16="http://schemas.microsoft.com/office/drawing/2014/main" id="{B25D91CA-2BBD-B202-8A73-FA0B8542C8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3" name="Title 1">
            <a:extLst>
              <a:ext uri="{FF2B5EF4-FFF2-40B4-BE49-F238E27FC236}">
                <a16:creationId xmlns:a16="http://schemas.microsoft.com/office/drawing/2014/main" id="{70B77882-D4D4-C69B-1836-889555A270BA}"/>
              </a:ext>
            </a:extLst>
          </p:cNvPr>
          <p:cNvSpPr>
            <a:spLocks noGrp="1"/>
          </p:cNvSpPr>
          <p:nvPr>
            <p:ph type="ctrTitle" hasCustomPrompt="1"/>
          </p:nvPr>
        </p:nvSpPr>
        <p:spPr>
          <a:xfrm>
            <a:off x="578163" y="346226"/>
            <a:ext cx="5441637" cy="618456"/>
          </a:xfrm>
        </p:spPr>
        <p:txBody>
          <a:bodyPr lIns="0" anchor="ctr">
            <a:noAutofit/>
          </a:bodyPr>
          <a:lstStyle>
            <a:lvl1pPr algn="l">
              <a:defRPr sz="3200"/>
            </a:lvl1pPr>
          </a:lstStyle>
          <a:p>
            <a:r>
              <a:rPr lang="en-US" dirty="0"/>
              <a:t>Roadmap or timeline</a:t>
            </a:r>
          </a:p>
        </p:txBody>
      </p:sp>
    </p:spTree>
    <p:extLst>
      <p:ext uri="{BB962C8B-B14F-4D97-AF65-F5344CB8AC3E}">
        <p14:creationId xmlns:p14="http://schemas.microsoft.com/office/powerpoint/2010/main" val="1192387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677B6-871C-3383-EFE2-1BA0F09342FC}"/>
              </a:ext>
            </a:extLst>
          </p:cNvPr>
          <p:cNvSpPr>
            <a:spLocks noGrp="1"/>
          </p:cNvSpPr>
          <p:nvPr>
            <p:ph type="title" hasCustomPrompt="1"/>
          </p:nvPr>
        </p:nvSpPr>
        <p:spPr>
          <a:xfrm>
            <a:off x="1750143" y="1170774"/>
            <a:ext cx="8691715" cy="1611755"/>
          </a:xfrm>
          <a:prstGeom prst="rect">
            <a:avLst/>
          </a:prstGeom>
        </p:spPr>
        <p:txBody>
          <a:bodyPr vert="horz" lIns="0" tIns="45720" rIns="0" bIns="45720" rtlCol="0" anchor="b">
            <a:noAutofit/>
          </a:bodyPr>
          <a:lstStyle>
            <a:lvl1pPr>
              <a:defRPr kumimoji="0" lang="en-US" sz="6000" b="0" i="0" u="none" strike="noStrike" cap="none" spc="0" normalizeH="0" baseline="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defRPr>
            </a:lvl1pPr>
          </a:lstStyle>
          <a:p>
            <a:pPr marL="0" marR="0" lvl="0" indent="0" fontAlgn="auto">
              <a:spcAft>
                <a:spcPts val="0"/>
              </a:spcAft>
              <a:buClrTx/>
              <a:buSzTx/>
              <a:buFontTx/>
              <a:tabLst/>
            </a:pPr>
            <a:r>
              <a:rPr lang="en-US" dirty="0"/>
              <a:t>Divider title goes here</a:t>
            </a:r>
          </a:p>
        </p:txBody>
      </p:sp>
      <p:sp>
        <p:nvSpPr>
          <p:cNvPr id="5" name="Text Placeholder 10">
            <a:extLst>
              <a:ext uri="{FF2B5EF4-FFF2-40B4-BE49-F238E27FC236}">
                <a16:creationId xmlns:a16="http://schemas.microsoft.com/office/drawing/2014/main" id="{98F5A8C1-A4DA-C026-C8FB-39B93F996BEF}"/>
              </a:ext>
            </a:extLst>
          </p:cNvPr>
          <p:cNvSpPr>
            <a:spLocks noGrp="1"/>
          </p:cNvSpPr>
          <p:nvPr>
            <p:ph type="body" sz="quarter" idx="19" hasCustomPrompt="1"/>
          </p:nvPr>
        </p:nvSpPr>
        <p:spPr>
          <a:xfrm>
            <a:off x="1750142" y="3090517"/>
            <a:ext cx="8691715" cy="1200150"/>
          </a:xfrm>
          <a:prstGeom prst="rect">
            <a:avLst/>
          </a:prstGeom>
        </p:spPr>
        <p:txBody>
          <a:bodyPr lIns="27432">
            <a:noAutofit/>
          </a:bodyPr>
          <a:lstStyle>
            <a:lvl1pPr marL="0" indent="0">
              <a:lnSpc>
                <a:spcPct val="100000"/>
              </a:lnSpc>
              <a:buNone/>
              <a:defRPr sz="1800">
                <a:solidFill>
                  <a:schemeClr val="bg1"/>
                </a:solidFill>
                <a:latin typeface="Arial" panose="020B0604020202020204" pitchFamily="34" charset="0"/>
              </a:defRPr>
            </a:lvl1pPr>
          </a:lstStyle>
          <a:p>
            <a:pPr lvl="0"/>
            <a:r>
              <a:rPr lang="en-US" dirty="0"/>
              <a:t>Description and subtitle goes here. One line looks like this. </a:t>
            </a:r>
          </a:p>
          <a:p>
            <a:pPr lvl="0"/>
            <a:r>
              <a:rPr lang="en-US" dirty="0"/>
              <a:t>Two lines of text look like this.</a:t>
            </a:r>
          </a:p>
        </p:txBody>
      </p:sp>
    </p:spTree>
    <p:extLst>
      <p:ext uri="{BB962C8B-B14F-4D97-AF65-F5344CB8AC3E}">
        <p14:creationId xmlns:p14="http://schemas.microsoft.com/office/powerpoint/2010/main" val="3865610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arterly Timeline">
    <p:spTree>
      <p:nvGrpSpPr>
        <p:cNvPr id="1" name=""/>
        <p:cNvGrpSpPr/>
        <p:nvPr/>
      </p:nvGrpSpPr>
      <p:grpSpPr>
        <a:xfrm>
          <a:off x="0" y="0"/>
          <a:ext cx="0" cy="0"/>
          <a:chOff x="0" y="0"/>
          <a:chExt cx="0" cy="0"/>
        </a:xfrm>
      </p:grpSpPr>
      <p:sp>
        <p:nvSpPr>
          <p:cNvPr id="23" name="Text Placeholder 20">
            <a:extLst>
              <a:ext uri="{FF2B5EF4-FFF2-40B4-BE49-F238E27FC236}">
                <a16:creationId xmlns:a16="http://schemas.microsoft.com/office/drawing/2014/main" id="{76EBDF98-9C2D-796B-DC8D-11A37DB35CCA}"/>
              </a:ext>
            </a:extLst>
          </p:cNvPr>
          <p:cNvSpPr>
            <a:spLocks noGrp="1"/>
          </p:cNvSpPr>
          <p:nvPr>
            <p:ph type="body" sz="quarter" idx="19" hasCustomPrompt="1"/>
          </p:nvPr>
        </p:nvSpPr>
        <p:spPr>
          <a:xfrm>
            <a:off x="6096000" y="369278"/>
            <a:ext cx="2684206" cy="614625"/>
          </a:xfrm>
        </p:spPr>
        <p:txBody>
          <a:bodyPr wrap="square" anchor="ctr">
            <a:noAutofit/>
          </a:bodyPr>
          <a:lstStyle>
            <a:lvl1pPr marL="0" indent="0">
              <a:buNone/>
              <a:defRPr sz="1600">
                <a:latin typeface="Arial" panose="020B0604020202020204" pitchFamily="34" charset="0"/>
                <a:ea typeface="Verdana" panose="020B0604030504040204" pitchFamily="34" charset="0"/>
                <a:cs typeface="Arial" panose="020B0604020202020204" pitchFamily="34" charset="0"/>
              </a:defRPr>
            </a:lvl1pPr>
          </a:lstStyle>
          <a:p>
            <a:pPr lvl="0"/>
            <a:r>
              <a:rPr lang="en-US" dirty="0"/>
              <a:t>Objective:</a:t>
            </a:r>
          </a:p>
        </p:txBody>
      </p:sp>
      <p:sp>
        <p:nvSpPr>
          <p:cNvPr id="24" name="Text Placeholder 20">
            <a:extLst>
              <a:ext uri="{FF2B5EF4-FFF2-40B4-BE49-F238E27FC236}">
                <a16:creationId xmlns:a16="http://schemas.microsoft.com/office/drawing/2014/main" id="{D1A72314-83C8-CE5C-25A4-A33EA6B1B609}"/>
              </a:ext>
            </a:extLst>
          </p:cNvPr>
          <p:cNvSpPr>
            <a:spLocks noGrp="1"/>
          </p:cNvSpPr>
          <p:nvPr>
            <p:ph type="body" sz="quarter" idx="20" hasCustomPrompt="1"/>
          </p:nvPr>
        </p:nvSpPr>
        <p:spPr>
          <a:xfrm>
            <a:off x="8954355" y="373860"/>
            <a:ext cx="2684206" cy="614625"/>
          </a:xfrm>
        </p:spPr>
        <p:txBody>
          <a:bodyPr wrap="square" anchor="ctr">
            <a:noAutofit/>
          </a:bodyPr>
          <a:lstStyle>
            <a:lvl1pPr marL="0" indent="0">
              <a:buNone/>
              <a:defRPr sz="1600">
                <a:latin typeface="Arial" panose="020B0604020202020204" pitchFamily="34" charset="0"/>
                <a:ea typeface="Verdana" panose="020B0604030504040204" pitchFamily="34" charset="0"/>
                <a:cs typeface="Arial" panose="020B0604020202020204" pitchFamily="34" charset="0"/>
              </a:defRPr>
            </a:lvl1pPr>
          </a:lstStyle>
          <a:p>
            <a:pPr lvl="0"/>
            <a:r>
              <a:rPr lang="en-US" dirty="0"/>
              <a:t>Solution:</a:t>
            </a:r>
          </a:p>
        </p:txBody>
      </p:sp>
      <p:cxnSp>
        <p:nvCxnSpPr>
          <p:cNvPr id="53" name="Straight Connector 52">
            <a:extLst>
              <a:ext uri="{FF2B5EF4-FFF2-40B4-BE49-F238E27FC236}">
                <a16:creationId xmlns:a16="http://schemas.microsoft.com/office/drawing/2014/main" id="{5B1A8E12-3E7F-F18C-1DE9-23E8B123EF4A}"/>
              </a:ext>
            </a:extLst>
          </p:cNvPr>
          <p:cNvCxnSpPr/>
          <p:nvPr userDrawn="1"/>
        </p:nvCxnSpPr>
        <p:spPr>
          <a:xfrm>
            <a:off x="753907" y="4343990"/>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F7EE21-EB64-0B6F-260E-CA4EE520E5AD}"/>
              </a:ext>
            </a:extLst>
          </p:cNvPr>
          <p:cNvCxnSpPr/>
          <p:nvPr userDrawn="1"/>
        </p:nvCxnSpPr>
        <p:spPr>
          <a:xfrm>
            <a:off x="753907" y="5157907"/>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D240E8-D7F8-28AE-6B95-6C228D39EAFA}"/>
              </a:ext>
            </a:extLst>
          </p:cNvPr>
          <p:cNvCxnSpPr/>
          <p:nvPr userDrawn="1"/>
        </p:nvCxnSpPr>
        <p:spPr>
          <a:xfrm>
            <a:off x="753907" y="3530073"/>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37682A2-2A0C-5066-AF4A-16D71C38B91F}"/>
              </a:ext>
            </a:extLst>
          </p:cNvPr>
          <p:cNvCxnSpPr/>
          <p:nvPr userDrawn="1"/>
        </p:nvCxnSpPr>
        <p:spPr>
          <a:xfrm>
            <a:off x="753907" y="5971823"/>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Vertical Text Placeholder 57">
            <a:extLst>
              <a:ext uri="{FF2B5EF4-FFF2-40B4-BE49-F238E27FC236}">
                <a16:creationId xmlns:a16="http://schemas.microsoft.com/office/drawing/2014/main" id="{F92765CE-9873-855C-8CB0-25F6E4D2D717}"/>
              </a:ext>
            </a:extLst>
          </p:cNvPr>
          <p:cNvSpPr>
            <a:spLocks noGrp="1"/>
          </p:cNvSpPr>
          <p:nvPr>
            <p:ph type="body" orient="vert" sz="quarter" idx="21" hasCustomPrompt="1"/>
          </p:nvPr>
        </p:nvSpPr>
        <p:spPr>
          <a:xfrm rot="10800000">
            <a:off x="446313" y="2727500"/>
            <a:ext cx="298575" cy="618455"/>
          </a:xfrm>
          <a:prstGeom prst="roundRect">
            <a:avLst/>
          </a:prstGeom>
          <a:ln>
            <a:solidFill>
              <a:schemeClr val="accent1"/>
            </a:solidFill>
          </a:ln>
        </p:spPr>
        <p:txBody>
          <a:bodyPr vert="eaVert" anchor="ctr">
            <a:noAutofit/>
          </a:bodyPr>
          <a:lstStyle>
            <a:lvl1pPr marL="0" indent="0" algn="ctr">
              <a:buNone/>
              <a:defRPr sz="1000"/>
            </a:lvl1pPr>
          </a:lstStyle>
          <a:p>
            <a:pPr lvl="0"/>
            <a:r>
              <a:rPr lang="en-US" dirty="0"/>
              <a:t>Title</a:t>
            </a:r>
          </a:p>
        </p:txBody>
      </p:sp>
      <p:sp>
        <p:nvSpPr>
          <p:cNvPr id="59" name="Vertical Text Placeholder 57">
            <a:extLst>
              <a:ext uri="{FF2B5EF4-FFF2-40B4-BE49-F238E27FC236}">
                <a16:creationId xmlns:a16="http://schemas.microsoft.com/office/drawing/2014/main" id="{7C6BC941-2A07-E3C2-A00B-1B62EE97F602}"/>
              </a:ext>
            </a:extLst>
          </p:cNvPr>
          <p:cNvSpPr>
            <a:spLocks noGrp="1"/>
          </p:cNvSpPr>
          <p:nvPr>
            <p:ph type="body" orient="vert" sz="quarter" idx="22" hasCustomPrompt="1"/>
          </p:nvPr>
        </p:nvSpPr>
        <p:spPr>
          <a:xfrm rot="10800000">
            <a:off x="446313" y="3574167"/>
            <a:ext cx="298575" cy="618455"/>
          </a:xfrm>
          <a:prstGeom prst="roundRect">
            <a:avLst/>
          </a:prstGeom>
          <a:ln>
            <a:solidFill>
              <a:schemeClr val="accent1"/>
            </a:solidFill>
          </a:ln>
        </p:spPr>
        <p:txBody>
          <a:bodyPr vert="eaVert" anchor="ctr">
            <a:noAutofit/>
          </a:bodyPr>
          <a:lstStyle>
            <a:lvl1pPr marL="0" indent="0" algn="ctr">
              <a:buNone/>
              <a:defRPr sz="1000"/>
            </a:lvl1pPr>
          </a:lstStyle>
          <a:p>
            <a:pPr lvl="0"/>
            <a:r>
              <a:rPr lang="en-US" dirty="0"/>
              <a:t>Title</a:t>
            </a:r>
          </a:p>
        </p:txBody>
      </p:sp>
      <p:sp>
        <p:nvSpPr>
          <p:cNvPr id="60" name="Vertical Text Placeholder 57">
            <a:extLst>
              <a:ext uri="{FF2B5EF4-FFF2-40B4-BE49-F238E27FC236}">
                <a16:creationId xmlns:a16="http://schemas.microsoft.com/office/drawing/2014/main" id="{3FB8BD2C-5980-5450-EB06-B4FC91E8A76D}"/>
              </a:ext>
            </a:extLst>
          </p:cNvPr>
          <p:cNvSpPr>
            <a:spLocks noGrp="1"/>
          </p:cNvSpPr>
          <p:nvPr>
            <p:ph type="body" orient="vert" sz="quarter" idx="23" hasCustomPrompt="1"/>
          </p:nvPr>
        </p:nvSpPr>
        <p:spPr>
          <a:xfrm rot="10800000">
            <a:off x="446313" y="4420834"/>
            <a:ext cx="298575" cy="618455"/>
          </a:xfrm>
          <a:prstGeom prst="roundRect">
            <a:avLst/>
          </a:prstGeom>
          <a:ln>
            <a:solidFill>
              <a:schemeClr val="accent1"/>
            </a:solidFill>
          </a:ln>
        </p:spPr>
        <p:txBody>
          <a:bodyPr vert="eaVert" anchor="ctr">
            <a:noAutofit/>
          </a:bodyPr>
          <a:lstStyle>
            <a:lvl1pPr marL="0" indent="0" algn="ctr">
              <a:buNone/>
              <a:defRPr sz="1000"/>
            </a:lvl1pPr>
          </a:lstStyle>
          <a:p>
            <a:pPr lvl="0"/>
            <a:r>
              <a:rPr lang="en-US" dirty="0"/>
              <a:t>Title</a:t>
            </a:r>
          </a:p>
        </p:txBody>
      </p:sp>
      <p:sp>
        <p:nvSpPr>
          <p:cNvPr id="61" name="Vertical Text Placeholder 57">
            <a:extLst>
              <a:ext uri="{FF2B5EF4-FFF2-40B4-BE49-F238E27FC236}">
                <a16:creationId xmlns:a16="http://schemas.microsoft.com/office/drawing/2014/main" id="{E9A870E7-AA73-6B10-D31E-88DEFD28647F}"/>
              </a:ext>
            </a:extLst>
          </p:cNvPr>
          <p:cNvSpPr>
            <a:spLocks noGrp="1"/>
          </p:cNvSpPr>
          <p:nvPr>
            <p:ph type="body" orient="vert" sz="quarter" idx="24" hasCustomPrompt="1"/>
          </p:nvPr>
        </p:nvSpPr>
        <p:spPr>
          <a:xfrm rot="10800000">
            <a:off x="446313" y="5267501"/>
            <a:ext cx="298575" cy="618455"/>
          </a:xfrm>
          <a:prstGeom prst="roundRect">
            <a:avLst/>
          </a:prstGeom>
          <a:ln>
            <a:solidFill>
              <a:schemeClr val="accent1"/>
            </a:solidFill>
          </a:ln>
        </p:spPr>
        <p:txBody>
          <a:bodyPr vert="eaVert" anchor="ctr">
            <a:noAutofit/>
          </a:bodyPr>
          <a:lstStyle>
            <a:lvl1pPr marL="0" indent="0" algn="ctr">
              <a:buNone/>
              <a:defRPr sz="1000"/>
            </a:lvl1pPr>
          </a:lstStyle>
          <a:p>
            <a:pPr lvl="0"/>
            <a:r>
              <a:rPr lang="en-US" dirty="0"/>
              <a:t>Title</a:t>
            </a:r>
          </a:p>
        </p:txBody>
      </p:sp>
      <p:sp>
        <p:nvSpPr>
          <p:cNvPr id="17" name="Slide Number Placeholder 5">
            <a:extLst>
              <a:ext uri="{FF2B5EF4-FFF2-40B4-BE49-F238E27FC236}">
                <a16:creationId xmlns:a16="http://schemas.microsoft.com/office/drawing/2014/main" id="{0FE32E71-4A8C-8F42-1F4D-A179B380AC47}"/>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3" name="Picture 2">
            <a:extLst>
              <a:ext uri="{FF2B5EF4-FFF2-40B4-BE49-F238E27FC236}">
                <a16:creationId xmlns:a16="http://schemas.microsoft.com/office/drawing/2014/main" id="{E4352352-40BA-A8F5-AEDC-EA3CCE91F648}"/>
              </a:ext>
            </a:extLst>
          </p:cNvPr>
          <p:cNvPicPr>
            <a:picLocks noChangeAspect="1"/>
          </p:cNvPicPr>
          <p:nvPr userDrawn="1"/>
        </p:nvPicPr>
        <p:blipFill>
          <a:blip r:embed="rId2"/>
          <a:stretch>
            <a:fillRect/>
          </a:stretch>
        </p:blipFill>
        <p:spPr>
          <a:xfrm flipV="1">
            <a:off x="553438" y="1097281"/>
            <a:ext cx="11085123" cy="45719"/>
          </a:xfrm>
          <a:prstGeom prst="rect">
            <a:avLst/>
          </a:prstGeom>
        </p:spPr>
      </p:pic>
      <p:sp>
        <p:nvSpPr>
          <p:cNvPr id="4" name="Title 1">
            <a:extLst>
              <a:ext uri="{FF2B5EF4-FFF2-40B4-BE49-F238E27FC236}">
                <a16:creationId xmlns:a16="http://schemas.microsoft.com/office/drawing/2014/main" id="{6DB3AEDC-0631-4AA6-99E4-50D137AD71EF}"/>
              </a:ext>
            </a:extLst>
          </p:cNvPr>
          <p:cNvSpPr>
            <a:spLocks noGrp="1"/>
          </p:cNvSpPr>
          <p:nvPr>
            <p:ph type="ctrTitle" hasCustomPrompt="1"/>
          </p:nvPr>
        </p:nvSpPr>
        <p:spPr>
          <a:xfrm>
            <a:off x="578163" y="346226"/>
            <a:ext cx="5441637" cy="618456"/>
          </a:xfrm>
        </p:spPr>
        <p:txBody>
          <a:bodyPr lIns="0" anchor="ctr">
            <a:noAutofit/>
          </a:bodyPr>
          <a:lstStyle>
            <a:lvl1pPr algn="l">
              <a:defRPr sz="3200"/>
            </a:lvl1pPr>
          </a:lstStyle>
          <a:p>
            <a:r>
              <a:rPr lang="en-US" dirty="0"/>
              <a:t>Roadmap or timeline</a:t>
            </a:r>
          </a:p>
        </p:txBody>
      </p:sp>
    </p:spTree>
    <p:extLst>
      <p:ext uri="{BB962C8B-B14F-4D97-AF65-F5344CB8AC3E}">
        <p14:creationId xmlns:p14="http://schemas.microsoft.com/office/powerpoint/2010/main" val="42523720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191264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dirty="0"/>
              <a:t>Add Description</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91554"/>
            <a:ext cx="705730" cy="862936"/>
          </a:xfrm>
        </p:spPr>
        <p:txBody>
          <a:bodyPr lIns="0" anchor="ctr">
            <a:noAutofit/>
          </a:bodyPr>
          <a:lstStyle>
            <a:lvl1pPr marL="0" indent="0" algn="ctr">
              <a:buNone/>
              <a:defRPr sz="5800"/>
            </a:lvl1pPr>
          </a:lstStyle>
          <a:p>
            <a:r>
              <a:rPr lang="en-US" dirty="0"/>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lvl1pPr>
          </a:lstStyle>
          <a:p>
            <a:r>
              <a:rPr lang="en-US" dirty="0"/>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07509"/>
            <a:ext cx="705730" cy="862936"/>
          </a:xfrm>
        </p:spPr>
        <p:txBody>
          <a:bodyPr lIns="0" anchor="ctr">
            <a:noAutofit/>
          </a:bodyPr>
          <a:lstStyle>
            <a:lvl1pPr marL="0" indent="0" algn="ctr">
              <a:buNone/>
              <a:defRPr sz="5800"/>
            </a:lvl1pPr>
          </a:lstStyle>
          <a:p>
            <a:r>
              <a:rPr lang="en-US" dirty="0"/>
              <a:t>3</a:t>
            </a:r>
          </a:p>
        </p:txBody>
      </p:sp>
      <p:sp>
        <p:nvSpPr>
          <p:cNvPr id="13" name="Title 1">
            <a:extLst>
              <a:ext uri="{FF2B5EF4-FFF2-40B4-BE49-F238E27FC236}">
                <a16:creationId xmlns:a16="http://schemas.microsoft.com/office/drawing/2014/main" id="{E97518F5-C50D-7D16-6962-2584E89A2252}"/>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6646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dirty="0"/>
              <a:t>Title Here</a:t>
            </a:r>
          </a:p>
        </p:txBody>
      </p:sp>
      <p:sp>
        <p:nvSpPr>
          <p:cNvPr id="9" name="Text Placeholder 10">
            <a:extLst>
              <a:ext uri="{FF2B5EF4-FFF2-40B4-BE49-F238E27FC236}">
                <a16:creationId xmlns:a16="http://schemas.microsoft.com/office/drawing/2014/main" id="{5C77E764-B912-9261-AF1A-88ACAC37308E}"/>
              </a:ext>
            </a:extLst>
          </p:cNvPr>
          <p:cNvSpPr>
            <a:spLocks noGrp="1"/>
          </p:cNvSpPr>
          <p:nvPr>
            <p:ph type="body" sz="quarter" idx="20" hasCustomPrompt="1"/>
          </p:nvPr>
        </p:nvSpPr>
        <p:spPr>
          <a:xfrm>
            <a:off x="2187094" y="3330460"/>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dirty="0"/>
              <a:t>Add Description</a:t>
            </a:r>
          </a:p>
        </p:txBody>
      </p:sp>
      <p:sp>
        <p:nvSpPr>
          <p:cNvPr id="10" name="Text Placeholder 10">
            <a:extLst>
              <a:ext uri="{FF2B5EF4-FFF2-40B4-BE49-F238E27FC236}">
                <a16:creationId xmlns:a16="http://schemas.microsoft.com/office/drawing/2014/main" id="{AEDC4F5B-5A32-7150-C943-9CBFFB3DB890}"/>
              </a:ext>
            </a:extLst>
          </p:cNvPr>
          <p:cNvSpPr>
            <a:spLocks noGrp="1"/>
          </p:cNvSpPr>
          <p:nvPr>
            <p:ph type="body" sz="quarter" idx="21" hasCustomPrompt="1"/>
          </p:nvPr>
        </p:nvSpPr>
        <p:spPr>
          <a:xfrm>
            <a:off x="2187094" y="3084275"/>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dirty="0"/>
              <a:t>Title Here</a:t>
            </a:r>
          </a:p>
        </p:txBody>
      </p:sp>
      <p:sp>
        <p:nvSpPr>
          <p:cNvPr id="18" name="Text Placeholder 10">
            <a:extLst>
              <a:ext uri="{FF2B5EF4-FFF2-40B4-BE49-F238E27FC236}">
                <a16:creationId xmlns:a16="http://schemas.microsoft.com/office/drawing/2014/main" id="{AB5C56EB-2D5D-85A8-56B8-72756686BA70}"/>
              </a:ext>
            </a:extLst>
          </p:cNvPr>
          <p:cNvSpPr>
            <a:spLocks noGrp="1"/>
          </p:cNvSpPr>
          <p:nvPr>
            <p:ph type="body" sz="quarter" idx="22" hasCustomPrompt="1"/>
          </p:nvPr>
        </p:nvSpPr>
        <p:spPr>
          <a:xfrm>
            <a:off x="2187094" y="475379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dirty="0"/>
              <a:t>Add Description</a:t>
            </a:r>
          </a:p>
        </p:txBody>
      </p:sp>
      <p:sp>
        <p:nvSpPr>
          <p:cNvPr id="19" name="Text Placeholder 10">
            <a:extLst>
              <a:ext uri="{FF2B5EF4-FFF2-40B4-BE49-F238E27FC236}">
                <a16:creationId xmlns:a16="http://schemas.microsoft.com/office/drawing/2014/main" id="{66A3C145-1FD1-466C-D41D-D6A919AA2E93}"/>
              </a:ext>
            </a:extLst>
          </p:cNvPr>
          <p:cNvSpPr>
            <a:spLocks noGrp="1"/>
          </p:cNvSpPr>
          <p:nvPr>
            <p:ph type="body" sz="quarter" idx="23" hasCustomPrompt="1"/>
          </p:nvPr>
        </p:nvSpPr>
        <p:spPr>
          <a:xfrm>
            <a:off x="2187094" y="450761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dirty="0"/>
              <a:t>Title Here</a:t>
            </a:r>
          </a:p>
        </p:txBody>
      </p:sp>
      <p:sp>
        <p:nvSpPr>
          <p:cNvPr id="47" name="Text Placeholder 10">
            <a:extLst>
              <a:ext uri="{FF2B5EF4-FFF2-40B4-BE49-F238E27FC236}">
                <a16:creationId xmlns:a16="http://schemas.microsoft.com/office/drawing/2014/main" id="{46C65375-1D84-FBF4-16BF-9DBF91E9EE44}"/>
              </a:ext>
            </a:extLst>
          </p:cNvPr>
          <p:cNvSpPr>
            <a:spLocks noGrp="1"/>
          </p:cNvSpPr>
          <p:nvPr>
            <p:ph type="body" sz="quarter" idx="24" hasCustomPrompt="1"/>
          </p:nvPr>
        </p:nvSpPr>
        <p:spPr>
          <a:xfrm>
            <a:off x="7099336" y="191264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dirty="0"/>
              <a:t>Add Description</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91554"/>
            <a:ext cx="705730" cy="862936"/>
          </a:xfrm>
        </p:spPr>
        <p:txBody>
          <a:bodyPr lIns="0" anchor="ctr">
            <a:noAutofit/>
          </a:bodyPr>
          <a:lstStyle>
            <a:lvl1pPr marL="0" indent="0" algn="ctr">
              <a:buNone/>
              <a:defRPr sz="5800"/>
            </a:lvl1pPr>
          </a:lstStyle>
          <a:p>
            <a:r>
              <a:rPr lang="en-US" dirty="0"/>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None/>
              <a:defRPr sz="5800"/>
            </a:lvl1pPr>
          </a:lstStyle>
          <a:p>
            <a:r>
              <a:rPr lang="en-US" dirty="0"/>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07509"/>
            <a:ext cx="705730" cy="862936"/>
          </a:xfrm>
        </p:spPr>
        <p:txBody>
          <a:bodyPr lIns="0" anchor="ctr">
            <a:noAutofit/>
          </a:bodyPr>
          <a:lstStyle>
            <a:lvl1pPr marL="0" indent="0" algn="ctr">
              <a:buNone/>
              <a:defRPr sz="5800"/>
            </a:lvl1pPr>
          </a:lstStyle>
          <a:p>
            <a:r>
              <a:rPr lang="en-US" dirty="0"/>
              <a:t>6</a:t>
            </a:r>
          </a:p>
        </p:txBody>
      </p:sp>
      <p:sp>
        <p:nvSpPr>
          <p:cNvPr id="52" name="Text Placeholder 10">
            <a:extLst>
              <a:ext uri="{FF2B5EF4-FFF2-40B4-BE49-F238E27FC236}">
                <a16:creationId xmlns:a16="http://schemas.microsoft.com/office/drawing/2014/main" id="{801960A3-E84A-4D78-C1D7-9D191657868C}"/>
              </a:ext>
            </a:extLst>
          </p:cNvPr>
          <p:cNvSpPr>
            <a:spLocks noGrp="1"/>
          </p:cNvSpPr>
          <p:nvPr>
            <p:ph type="body" sz="quarter" idx="28" hasCustomPrompt="1"/>
          </p:nvPr>
        </p:nvSpPr>
        <p:spPr>
          <a:xfrm>
            <a:off x="7099336" y="166646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dirty="0"/>
              <a:t>Title Here</a:t>
            </a:r>
          </a:p>
        </p:txBody>
      </p:sp>
      <p:sp>
        <p:nvSpPr>
          <p:cNvPr id="53" name="Text Placeholder 10">
            <a:extLst>
              <a:ext uri="{FF2B5EF4-FFF2-40B4-BE49-F238E27FC236}">
                <a16:creationId xmlns:a16="http://schemas.microsoft.com/office/drawing/2014/main" id="{96A56511-2458-0CE6-AAA0-41FD33D60BEB}"/>
              </a:ext>
            </a:extLst>
          </p:cNvPr>
          <p:cNvSpPr>
            <a:spLocks noGrp="1"/>
          </p:cNvSpPr>
          <p:nvPr>
            <p:ph type="body" sz="quarter" idx="29" hasCustomPrompt="1"/>
          </p:nvPr>
        </p:nvSpPr>
        <p:spPr>
          <a:xfrm>
            <a:off x="7099336" y="3330460"/>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dirty="0"/>
              <a:t>Add Description</a:t>
            </a:r>
          </a:p>
        </p:txBody>
      </p:sp>
      <p:sp>
        <p:nvSpPr>
          <p:cNvPr id="54" name="Text Placeholder 10">
            <a:extLst>
              <a:ext uri="{FF2B5EF4-FFF2-40B4-BE49-F238E27FC236}">
                <a16:creationId xmlns:a16="http://schemas.microsoft.com/office/drawing/2014/main" id="{B254201A-3A31-90D8-C0B9-1E7004684B7F}"/>
              </a:ext>
            </a:extLst>
          </p:cNvPr>
          <p:cNvSpPr>
            <a:spLocks noGrp="1"/>
          </p:cNvSpPr>
          <p:nvPr>
            <p:ph type="body" sz="quarter" idx="30" hasCustomPrompt="1"/>
          </p:nvPr>
        </p:nvSpPr>
        <p:spPr>
          <a:xfrm>
            <a:off x="7099336" y="3084275"/>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dirty="0"/>
              <a:t>Title Here</a:t>
            </a:r>
          </a:p>
        </p:txBody>
      </p:sp>
      <p:sp>
        <p:nvSpPr>
          <p:cNvPr id="55" name="Text Placeholder 10">
            <a:extLst>
              <a:ext uri="{FF2B5EF4-FFF2-40B4-BE49-F238E27FC236}">
                <a16:creationId xmlns:a16="http://schemas.microsoft.com/office/drawing/2014/main" id="{7913D28D-BA96-90F0-A642-832F5FA8C311}"/>
              </a:ext>
            </a:extLst>
          </p:cNvPr>
          <p:cNvSpPr>
            <a:spLocks noGrp="1"/>
          </p:cNvSpPr>
          <p:nvPr>
            <p:ph type="body" sz="quarter" idx="31" hasCustomPrompt="1"/>
          </p:nvPr>
        </p:nvSpPr>
        <p:spPr>
          <a:xfrm>
            <a:off x="7099336" y="475379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dirty="0"/>
              <a:t>Add Description</a:t>
            </a:r>
          </a:p>
        </p:txBody>
      </p:sp>
      <p:sp>
        <p:nvSpPr>
          <p:cNvPr id="56" name="Text Placeholder 10">
            <a:extLst>
              <a:ext uri="{FF2B5EF4-FFF2-40B4-BE49-F238E27FC236}">
                <a16:creationId xmlns:a16="http://schemas.microsoft.com/office/drawing/2014/main" id="{AE3E9A56-F147-8A84-5564-F8B6A4B0D56F}"/>
              </a:ext>
            </a:extLst>
          </p:cNvPr>
          <p:cNvSpPr>
            <a:spLocks noGrp="1"/>
          </p:cNvSpPr>
          <p:nvPr>
            <p:ph type="body" sz="quarter" idx="32" hasCustomPrompt="1"/>
          </p:nvPr>
        </p:nvSpPr>
        <p:spPr>
          <a:xfrm>
            <a:off x="7099336" y="450761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dirty="0"/>
              <a:t>Title Here</a:t>
            </a:r>
          </a:p>
        </p:txBody>
      </p:sp>
      <p:sp>
        <p:nvSpPr>
          <p:cNvPr id="22" name="Slide Number Placeholder 5">
            <a:extLst>
              <a:ext uri="{FF2B5EF4-FFF2-40B4-BE49-F238E27FC236}">
                <a16:creationId xmlns:a16="http://schemas.microsoft.com/office/drawing/2014/main" id="{73DAA5A5-6E90-3509-4402-55E2C941C31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91740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 Icons + Conten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88D673B8-673B-2E40-8A7D-4C4B46D245B1}"/>
              </a:ext>
            </a:extLst>
          </p:cNvPr>
          <p:cNvSpPr>
            <a:spLocks noGrp="1"/>
          </p:cNvSpPr>
          <p:nvPr>
            <p:ph type="body" sz="quarter" idx="13" hasCustomPrompt="1"/>
          </p:nvPr>
        </p:nvSpPr>
        <p:spPr>
          <a:xfrm>
            <a:off x="858778" y="4140979"/>
            <a:ext cx="1852798" cy="1113716"/>
          </a:xfrm>
        </p:spPr>
        <p:txBody>
          <a:bodyPr>
            <a:noAutofit/>
          </a:bodyPr>
          <a:lstStyle>
            <a:lvl1pPr marL="0" indent="0" algn="ctr">
              <a:lnSpc>
                <a:spcPct val="120000"/>
              </a:lnSpc>
              <a:spcBef>
                <a:spcPts val="0"/>
              </a:spcBef>
              <a:buNone/>
              <a:defRPr sz="1100"/>
            </a:lvl1pPr>
          </a:lstStyle>
          <a:p>
            <a:r>
              <a:rPr lang="en-US" dirty="0"/>
              <a:t>Short Description</a:t>
            </a:r>
          </a:p>
        </p:txBody>
      </p:sp>
      <p:sp>
        <p:nvSpPr>
          <p:cNvPr id="9" name="Text Placeholder 10">
            <a:extLst>
              <a:ext uri="{FF2B5EF4-FFF2-40B4-BE49-F238E27FC236}">
                <a16:creationId xmlns:a16="http://schemas.microsoft.com/office/drawing/2014/main" id="{47E05F8A-CAE3-6708-626B-827175ED78EC}"/>
              </a:ext>
            </a:extLst>
          </p:cNvPr>
          <p:cNvSpPr>
            <a:spLocks noGrp="1"/>
          </p:cNvSpPr>
          <p:nvPr>
            <p:ph type="body" sz="quarter" idx="14" hasCustomPrompt="1"/>
          </p:nvPr>
        </p:nvSpPr>
        <p:spPr>
          <a:xfrm>
            <a:off x="858778" y="2939910"/>
            <a:ext cx="1852798" cy="917475"/>
          </a:xfrm>
        </p:spPr>
        <p:txBody>
          <a:bodyPr anchor="ctr">
            <a:noAutofit/>
          </a:bodyPr>
          <a:lstStyle>
            <a:lvl1pPr marL="0" indent="0" algn="ctr">
              <a:lnSpc>
                <a:spcPct val="120000"/>
              </a:lnSpc>
              <a:spcBef>
                <a:spcPts val="0"/>
              </a:spcBef>
              <a:buNone/>
              <a:defRPr sz="1200" b="1"/>
            </a:lvl1pPr>
          </a:lstStyle>
          <a:p>
            <a:r>
              <a:rPr lang="en-US" dirty="0"/>
              <a:t>Titles Here.</a:t>
            </a:r>
          </a:p>
        </p:txBody>
      </p:sp>
      <p:sp>
        <p:nvSpPr>
          <p:cNvPr id="10" name="Oval 9">
            <a:extLst>
              <a:ext uri="{FF2B5EF4-FFF2-40B4-BE49-F238E27FC236}">
                <a16:creationId xmlns:a16="http://schemas.microsoft.com/office/drawing/2014/main" id="{B61ECB85-4936-A065-72C3-AEC9AFB564A6}"/>
              </a:ext>
            </a:extLst>
          </p:cNvPr>
          <p:cNvSpPr/>
          <p:nvPr userDrawn="1"/>
        </p:nvSpPr>
        <p:spPr>
          <a:xfrm>
            <a:off x="1232284" y="1827639"/>
            <a:ext cx="1105786" cy="11057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1" name="Picture Placeholder 22">
            <a:extLst>
              <a:ext uri="{FF2B5EF4-FFF2-40B4-BE49-F238E27FC236}">
                <a16:creationId xmlns:a16="http://schemas.microsoft.com/office/drawing/2014/main" id="{79F0E57B-C0B4-5D2B-8992-29A52605451F}"/>
              </a:ext>
            </a:extLst>
          </p:cNvPr>
          <p:cNvSpPr>
            <a:spLocks noGrp="1"/>
          </p:cNvSpPr>
          <p:nvPr>
            <p:ph type="pic" sz="quarter" idx="50" hasCustomPrompt="1"/>
          </p:nvPr>
        </p:nvSpPr>
        <p:spPr>
          <a:xfrm>
            <a:off x="1382545"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dirty="0"/>
              <a:t>Icon</a:t>
            </a:r>
          </a:p>
        </p:txBody>
      </p:sp>
      <p:sp>
        <p:nvSpPr>
          <p:cNvPr id="29" name="Text Placeholder 10">
            <a:extLst>
              <a:ext uri="{FF2B5EF4-FFF2-40B4-BE49-F238E27FC236}">
                <a16:creationId xmlns:a16="http://schemas.microsoft.com/office/drawing/2014/main" id="{61079F09-3CFC-DA10-0BE3-81115C0638F5}"/>
              </a:ext>
            </a:extLst>
          </p:cNvPr>
          <p:cNvSpPr>
            <a:spLocks noGrp="1"/>
          </p:cNvSpPr>
          <p:nvPr>
            <p:ph type="body" sz="quarter" idx="51" hasCustomPrompt="1"/>
          </p:nvPr>
        </p:nvSpPr>
        <p:spPr>
          <a:xfrm rot="16200000">
            <a:off x="60282" y="3194230"/>
            <a:ext cx="917473" cy="408834"/>
          </a:xfrm>
        </p:spPr>
        <p:txBody>
          <a:bodyPr>
            <a:noAutofit/>
          </a:bodyPr>
          <a:lstStyle>
            <a:lvl1pPr marL="0" indent="0" algn="ctr">
              <a:lnSpc>
                <a:spcPct val="120000"/>
              </a:lnSpc>
              <a:spcBef>
                <a:spcPts val="0"/>
              </a:spcBef>
              <a:buNone/>
              <a:defRPr sz="1050" b="0"/>
            </a:lvl1pPr>
          </a:lstStyle>
          <a:p>
            <a:r>
              <a:rPr lang="en-US" dirty="0"/>
              <a:t>Initiatives</a:t>
            </a:r>
          </a:p>
        </p:txBody>
      </p:sp>
      <p:sp>
        <p:nvSpPr>
          <p:cNvPr id="30" name="Text Placeholder 10">
            <a:extLst>
              <a:ext uri="{FF2B5EF4-FFF2-40B4-BE49-F238E27FC236}">
                <a16:creationId xmlns:a16="http://schemas.microsoft.com/office/drawing/2014/main" id="{B5332ED2-8E91-3E08-3B33-8AF18F7262EA}"/>
              </a:ext>
            </a:extLst>
          </p:cNvPr>
          <p:cNvSpPr>
            <a:spLocks noGrp="1"/>
          </p:cNvSpPr>
          <p:nvPr>
            <p:ph type="body" sz="quarter" idx="52" hasCustomPrompt="1"/>
          </p:nvPr>
        </p:nvSpPr>
        <p:spPr>
          <a:xfrm rot="16200000">
            <a:off x="-37839" y="4493419"/>
            <a:ext cx="1113716" cy="408834"/>
          </a:xfrm>
        </p:spPr>
        <p:txBody>
          <a:bodyPr>
            <a:noAutofit/>
          </a:bodyPr>
          <a:lstStyle>
            <a:lvl1pPr marL="0" indent="0" algn="ctr">
              <a:lnSpc>
                <a:spcPct val="120000"/>
              </a:lnSpc>
              <a:spcBef>
                <a:spcPts val="0"/>
              </a:spcBef>
              <a:buNone/>
              <a:defRPr sz="1050" b="0"/>
            </a:lvl1pPr>
          </a:lstStyle>
          <a:p>
            <a:r>
              <a:rPr lang="en-US" dirty="0"/>
              <a:t>Goals</a:t>
            </a:r>
          </a:p>
        </p:txBody>
      </p:sp>
      <p:sp>
        <p:nvSpPr>
          <p:cNvPr id="40" name="Text Placeholder 10">
            <a:extLst>
              <a:ext uri="{FF2B5EF4-FFF2-40B4-BE49-F238E27FC236}">
                <a16:creationId xmlns:a16="http://schemas.microsoft.com/office/drawing/2014/main" id="{CB76516F-A08D-AEF0-4700-BD90A667F197}"/>
              </a:ext>
            </a:extLst>
          </p:cNvPr>
          <p:cNvSpPr>
            <a:spLocks noGrp="1"/>
          </p:cNvSpPr>
          <p:nvPr>
            <p:ph type="body" sz="quarter" idx="53" hasCustomPrompt="1"/>
          </p:nvPr>
        </p:nvSpPr>
        <p:spPr>
          <a:xfrm>
            <a:off x="3095406" y="4140979"/>
            <a:ext cx="1852798" cy="1113716"/>
          </a:xfrm>
        </p:spPr>
        <p:txBody>
          <a:bodyPr>
            <a:noAutofit/>
          </a:bodyPr>
          <a:lstStyle>
            <a:lvl1pPr marL="0" indent="0" algn="ctr">
              <a:lnSpc>
                <a:spcPct val="120000"/>
              </a:lnSpc>
              <a:spcBef>
                <a:spcPts val="0"/>
              </a:spcBef>
              <a:buNone/>
              <a:defRPr sz="1100"/>
            </a:lvl1pPr>
          </a:lstStyle>
          <a:p>
            <a:r>
              <a:rPr lang="en-US" dirty="0"/>
              <a:t>Short Description</a:t>
            </a:r>
          </a:p>
        </p:txBody>
      </p:sp>
      <p:sp>
        <p:nvSpPr>
          <p:cNvPr id="41" name="Text Placeholder 10">
            <a:extLst>
              <a:ext uri="{FF2B5EF4-FFF2-40B4-BE49-F238E27FC236}">
                <a16:creationId xmlns:a16="http://schemas.microsoft.com/office/drawing/2014/main" id="{7DE7D112-36FB-07C3-023F-FA806DD813B4}"/>
              </a:ext>
            </a:extLst>
          </p:cNvPr>
          <p:cNvSpPr>
            <a:spLocks noGrp="1"/>
          </p:cNvSpPr>
          <p:nvPr>
            <p:ph type="body" sz="quarter" idx="54" hasCustomPrompt="1"/>
          </p:nvPr>
        </p:nvSpPr>
        <p:spPr>
          <a:xfrm>
            <a:off x="3095406" y="2939910"/>
            <a:ext cx="1852798" cy="917475"/>
          </a:xfrm>
        </p:spPr>
        <p:txBody>
          <a:bodyPr anchor="ctr">
            <a:noAutofit/>
          </a:bodyPr>
          <a:lstStyle>
            <a:lvl1pPr marL="0" indent="0" algn="ctr">
              <a:lnSpc>
                <a:spcPct val="120000"/>
              </a:lnSpc>
              <a:spcBef>
                <a:spcPts val="0"/>
              </a:spcBef>
              <a:buNone/>
              <a:defRPr sz="1200" b="1"/>
            </a:lvl1pPr>
          </a:lstStyle>
          <a:p>
            <a:r>
              <a:rPr lang="en-US" dirty="0"/>
              <a:t>Titles Here.</a:t>
            </a:r>
          </a:p>
        </p:txBody>
      </p:sp>
      <p:sp>
        <p:nvSpPr>
          <p:cNvPr id="42" name="Oval 41">
            <a:extLst>
              <a:ext uri="{FF2B5EF4-FFF2-40B4-BE49-F238E27FC236}">
                <a16:creationId xmlns:a16="http://schemas.microsoft.com/office/drawing/2014/main" id="{70AF6D32-5E00-3FAA-1DF1-204DAD13D32A}"/>
              </a:ext>
            </a:extLst>
          </p:cNvPr>
          <p:cNvSpPr/>
          <p:nvPr userDrawn="1"/>
        </p:nvSpPr>
        <p:spPr>
          <a:xfrm>
            <a:off x="3462957" y="1827639"/>
            <a:ext cx="1105786" cy="1105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3" name="Picture Placeholder 22">
            <a:extLst>
              <a:ext uri="{FF2B5EF4-FFF2-40B4-BE49-F238E27FC236}">
                <a16:creationId xmlns:a16="http://schemas.microsoft.com/office/drawing/2014/main" id="{BB51F914-037D-86C3-6B5A-FBADFA589839}"/>
              </a:ext>
            </a:extLst>
          </p:cNvPr>
          <p:cNvSpPr>
            <a:spLocks noGrp="1"/>
          </p:cNvSpPr>
          <p:nvPr>
            <p:ph type="pic" sz="quarter" idx="55" hasCustomPrompt="1"/>
          </p:nvPr>
        </p:nvSpPr>
        <p:spPr>
          <a:xfrm>
            <a:off x="3613218"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dirty="0"/>
              <a:t>Icon</a:t>
            </a:r>
          </a:p>
        </p:txBody>
      </p:sp>
      <p:sp>
        <p:nvSpPr>
          <p:cNvPr id="47" name="Text Placeholder 10">
            <a:extLst>
              <a:ext uri="{FF2B5EF4-FFF2-40B4-BE49-F238E27FC236}">
                <a16:creationId xmlns:a16="http://schemas.microsoft.com/office/drawing/2014/main" id="{16325B35-3CA8-BBF3-A425-3761E3DB050B}"/>
              </a:ext>
            </a:extLst>
          </p:cNvPr>
          <p:cNvSpPr>
            <a:spLocks noGrp="1"/>
          </p:cNvSpPr>
          <p:nvPr>
            <p:ph type="body" sz="quarter" idx="58" hasCustomPrompt="1"/>
          </p:nvPr>
        </p:nvSpPr>
        <p:spPr>
          <a:xfrm>
            <a:off x="5332034" y="4140979"/>
            <a:ext cx="1852798" cy="1113716"/>
          </a:xfrm>
        </p:spPr>
        <p:txBody>
          <a:bodyPr>
            <a:noAutofit/>
          </a:bodyPr>
          <a:lstStyle>
            <a:lvl1pPr marL="0" indent="0" algn="ctr">
              <a:lnSpc>
                <a:spcPct val="120000"/>
              </a:lnSpc>
              <a:spcBef>
                <a:spcPts val="0"/>
              </a:spcBef>
              <a:buNone/>
              <a:defRPr sz="1100"/>
            </a:lvl1pPr>
          </a:lstStyle>
          <a:p>
            <a:r>
              <a:rPr lang="en-US" dirty="0"/>
              <a:t>Short Description</a:t>
            </a:r>
          </a:p>
        </p:txBody>
      </p:sp>
      <p:sp>
        <p:nvSpPr>
          <p:cNvPr id="48" name="Text Placeholder 10">
            <a:extLst>
              <a:ext uri="{FF2B5EF4-FFF2-40B4-BE49-F238E27FC236}">
                <a16:creationId xmlns:a16="http://schemas.microsoft.com/office/drawing/2014/main" id="{8C43EA18-F9FC-19E1-F227-04D06AF57E3B}"/>
              </a:ext>
            </a:extLst>
          </p:cNvPr>
          <p:cNvSpPr>
            <a:spLocks noGrp="1"/>
          </p:cNvSpPr>
          <p:nvPr>
            <p:ph type="body" sz="quarter" idx="59" hasCustomPrompt="1"/>
          </p:nvPr>
        </p:nvSpPr>
        <p:spPr>
          <a:xfrm>
            <a:off x="5332034" y="2939910"/>
            <a:ext cx="1852798" cy="917475"/>
          </a:xfrm>
        </p:spPr>
        <p:txBody>
          <a:bodyPr anchor="ctr">
            <a:noAutofit/>
          </a:bodyPr>
          <a:lstStyle>
            <a:lvl1pPr marL="0" indent="0" algn="ctr">
              <a:lnSpc>
                <a:spcPct val="120000"/>
              </a:lnSpc>
              <a:spcBef>
                <a:spcPts val="0"/>
              </a:spcBef>
              <a:buNone/>
              <a:defRPr sz="1200" b="1"/>
            </a:lvl1pPr>
          </a:lstStyle>
          <a:p>
            <a:r>
              <a:rPr lang="en-US" dirty="0"/>
              <a:t>Titles Here.</a:t>
            </a:r>
          </a:p>
        </p:txBody>
      </p:sp>
      <p:sp>
        <p:nvSpPr>
          <p:cNvPr id="49" name="Oval 48">
            <a:extLst>
              <a:ext uri="{FF2B5EF4-FFF2-40B4-BE49-F238E27FC236}">
                <a16:creationId xmlns:a16="http://schemas.microsoft.com/office/drawing/2014/main" id="{9E840B0A-8788-4B2F-CFDC-C770D7400A75}"/>
              </a:ext>
            </a:extLst>
          </p:cNvPr>
          <p:cNvSpPr/>
          <p:nvPr userDrawn="1"/>
        </p:nvSpPr>
        <p:spPr>
          <a:xfrm>
            <a:off x="5685178" y="1827639"/>
            <a:ext cx="1105786" cy="1105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0" name="Picture Placeholder 22">
            <a:extLst>
              <a:ext uri="{FF2B5EF4-FFF2-40B4-BE49-F238E27FC236}">
                <a16:creationId xmlns:a16="http://schemas.microsoft.com/office/drawing/2014/main" id="{1E0A3731-BEF2-A89C-D93D-428D9964A40A}"/>
              </a:ext>
            </a:extLst>
          </p:cNvPr>
          <p:cNvSpPr>
            <a:spLocks noGrp="1"/>
          </p:cNvSpPr>
          <p:nvPr>
            <p:ph type="pic" sz="quarter" idx="60" hasCustomPrompt="1"/>
          </p:nvPr>
        </p:nvSpPr>
        <p:spPr>
          <a:xfrm>
            <a:off x="5835439"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dirty="0"/>
              <a:t>Icon</a:t>
            </a:r>
          </a:p>
        </p:txBody>
      </p:sp>
      <p:sp>
        <p:nvSpPr>
          <p:cNvPr id="55" name="Text Placeholder 10">
            <a:extLst>
              <a:ext uri="{FF2B5EF4-FFF2-40B4-BE49-F238E27FC236}">
                <a16:creationId xmlns:a16="http://schemas.microsoft.com/office/drawing/2014/main" id="{5DAD6510-426D-42F6-0C7A-60DD7AC33048}"/>
              </a:ext>
            </a:extLst>
          </p:cNvPr>
          <p:cNvSpPr>
            <a:spLocks noGrp="1"/>
          </p:cNvSpPr>
          <p:nvPr>
            <p:ph type="body" sz="quarter" idx="63" hasCustomPrompt="1"/>
          </p:nvPr>
        </p:nvSpPr>
        <p:spPr>
          <a:xfrm>
            <a:off x="7568662" y="4140979"/>
            <a:ext cx="1852798" cy="1113716"/>
          </a:xfrm>
        </p:spPr>
        <p:txBody>
          <a:bodyPr>
            <a:noAutofit/>
          </a:bodyPr>
          <a:lstStyle>
            <a:lvl1pPr marL="0" indent="0" algn="ctr">
              <a:lnSpc>
                <a:spcPct val="120000"/>
              </a:lnSpc>
              <a:spcBef>
                <a:spcPts val="0"/>
              </a:spcBef>
              <a:buNone/>
              <a:defRPr sz="1100"/>
            </a:lvl1pPr>
          </a:lstStyle>
          <a:p>
            <a:r>
              <a:rPr lang="en-US" dirty="0"/>
              <a:t>Short Description</a:t>
            </a:r>
          </a:p>
        </p:txBody>
      </p:sp>
      <p:sp>
        <p:nvSpPr>
          <p:cNvPr id="56" name="Text Placeholder 10">
            <a:extLst>
              <a:ext uri="{FF2B5EF4-FFF2-40B4-BE49-F238E27FC236}">
                <a16:creationId xmlns:a16="http://schemas.microsoft.com/office/drawing/2014/main" id="{6410D359-F1E5-5FCB-C295-FB7E1A8A46F3}"/>
              </a:ext>
            </a:extLst>
          </p:cNvPr>
          <p:cNvSpPr>
            <a:spLocks noGrp="1"/>
          </p:cNvSpPr>
          <p:nvPr>
            <p:ph type="body" sz="quarter" idx="64" hasCustomPrompt="1"/>
          </p:nvPr>
        </p:nvSpPr>
        <p:spPr>
          <a:xfrm>
            <a:off x="7568662" y="2939910"/>
            <a:ext cx="1852798" cy="917475"/>
          </a:xfrm>
        </p:spPr>
        <p:txBody>
          <a:bodyPr anchor="ctr">
            <a:noAutofit/>
          </a:bodyPr>
          <a:lstStyle>
            <a:lvl1pPr marL="0" indent="0" algn="ctr">
              <a:lnSpc>
                <a:spcPct val="120000"/>
              </a:lnSpc>
              <a:spcBef>
                <a:spcPts val="0"/>
              </a:spcBef>
              <a:buNone/>
              <a:defRPr sz="1200" b="1"/>
            </a:lvl1pPr>
          </a:lstStyle>
          <a:p>
            <a:r>
              <a:rPr lang="en-US" dirty="0"/>
              <a:t>Titles Here.</a:t>
            </a:r>
          </a:p>
        </p:txBody>
      </p:sp>
      <p:sp>
        <p:nvSpPr>
          <p:cNvPr id="57" name="Oval 56">
            <a:extLst>
              <a:ext uri="{FF2B5EF4-FFF2-40B4-BE49-F238E27FC236}">
                <a16:creationId xmlns:a16="http://schemas.microsoft.com/office/drawing/2014/main" id="{C2018C06-6EA4-1D26-C8E2-78792B4E6C2B}"/>
              </a:ext>
            </a:extLst>
          </p:cNvPr>
          <p:cNvSpPr/>
          <p:nvPr userDrawn="1"/>
        </p:nvSpPr>
        <p:spPr>
          <a:xfrm>
            <a:off x="7920459" y="1827639"/>
            <a:ext cx="1105786" cy="110578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8" name="Picture Placeholder 22">
            <a:extLst>
              <a:ext uri="{FF2B5EF4-FFF2-40B4-BE49-F238E27FC236}">
                <a16:creationId xmlns:a16="http://schemas.microsoft.com/office/drawing/2014/main" id="{7F816726-A047-F664-BF27-032412424092}"/>
              </a:ext>
            </a:extLst>
          </p:cNvPr>
          <p:cNvSpPr>
            <a:spLocks noGrp="1"/>
          </p:cNvSpPr>
          <p:nvPr>
            <p:ph type="pic" sz="quarter" idx="65" hasCustomPrompt="1"/>
          </p:nvPr>
        </p:nvSpPr>
        <p:spPr>
          <a:xfrm>
            <a:off x="8070720"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dirty="0"/>
              <a:t>Icon</a:t>
            </a:r>
          </a:p>
        </p:txBody>
      </p:sp>
      <p:sp>
        <p:nvSpPr>
          <p:cNvPr id="62" name="Text Placeholder 10">
            <a:extLst>
              <a:ext uri="{FF2B5EF4-FFF2-40B4-BE49-F238E27FC236}">
                <a16:creationId xmlns:a16="http://schemas.microsoft.com/office/drawing/2014/main" id="{B1449F2A-CC3B-D289-717D-11778FA23178}"/>
              </a:ext>
            </a:extLst>
          </p:cNvPr>
          <p:cNvSpPr>
            <a:spLocks noGrp="1"/>
          </p:cNvSpPr>
          <p:nvPr>
            <p:ph type="body" sz="quarter" idx="66" hasCustomPrompt="1"/>
          </p:nvPr>
        </p:nvSpPr>
        <p:spPr>
          <a:xfrm>
            <a:off x="9805290" y="4140979"/>
            <a:ext cx="1852798" cy="1113716"/>
          </a:xfrm>
        </p:spPr>
        <p:txBody>
          <a:bodyPr>
            <a:noAutofit/>
          </a:bodyPr>
          <a:lstStyle>
            <a:lvl1pPr marL="0" indent="0" algn="ctr">
              <a:lnSpc>
                <a:spcPct val="120000"/>
              </a:lnSpc>
              <a:spcBef>
                <a:spcPts val="0"/>
              </a:spcBef>
              <a:buNone/>
              <a:defRPr sz="1100"/>
            </a:lvl1pPr>
          </a:lstStyle>
          <a:p>
            <a:r>
              <a:rPr lang="en-US" dirty="0"/>
              <a:t>Short Description</a:t>
            </a:r>
          </a:p>
        </p:txBody>
      </p:sp>
      <p:sp>
        <p:nvSpPr>
          <p:cNvPr id="63" name="Text Placeholder 10">
            <a:extLst>
              <a:ext uri="{FF2B5EF4-FFF2-40B4-BE49-F238E27FC236}">
                <a16:creationId xmlns:a16="http://schemas.microsoft.com/office/drawing/2014/main" id="{DBB1A184-E48E-4F57-0BB0-19F717FE97DE}"/>
              </a:ext>
            </a:extLst>
          </p:cNvPr>
          <p:cNvSpPr>
            <a:spLocks noGrp="1"/>
          </p:cNvSpPr>
          <p:nvPr>
            <p:ph type="body" sz="quarter" idx="67" hasCustomPrompt="1"/>
          </p:nvPr>
        </p:nvSpPr>
        <p:spPr>
          <a:xfrm>
            <a:off x="9805290" y="2939910"/>
            <a:ext cx="1852798" cy="917475"/>
          </a:xfrm>
        </p:spPr>
        <p:txBody>
          <a:bodyPr anchor="ctr">
            <a:noAutofit/>
          </a:bodyPr>
          <a:lstStyle>
            <a:lvl1pPr marL="0" indent="0" algn="ctr">
              <a:lnSpc>
                <a:spcPct val="120000"/>
              </a:lnSpc>
              <a:spcBef>
                <a:spcPts val="0"/>
              </a:spcBef>
              <a:buNone/>
              <a:defRPr sz="1200" b="1"/>
            </a:lvl1pPr>
          </a:lstStyle>
          <a:p>
            <a:r>
              <a:rPr lang="en-US" dirty="0"/>
              <a:t>Titles Here.</a:t>
            </a:r>
          </a:p>
        </p:txBody>
      </p:sp>
      <p:sp>
        <p:nvSpPr>
          <p:cNvPr id="64" name="Oval 63">
            <a:extLst>
              <a:ext uri="{FF2B5EF4-FFF2-40B4-BE49-F238E27FC236}">
                <a16:creationId xmlns:a16="http://schemas.microsoft.com/office/drawing/2014/main" id="{E4F63C27-5A81-81FB-A6B3-17D962E76F2D}"/>
              </a:ext>
            </a:extLst>
          </p:cNvPr>
          <p:cNvSpPr/>
          <p:nvPr userDrawn="1"/>
        </p:nvSpPr>
        <p:spPr>
          <a:xfrm>
            <a:off x="10178796" y="1827639"/>
            <a:ext cx="1105786" cy="11057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5" name="Picture Placeholder 22">
            <a:extLst>
              <a:ext uri="{FF2B5EF4-FFF2-40B4-BE49-F238E27FC236}">
                <a16:creationId xmlns:a16="http://schemas.microsoft.com/office/drawing/2014/main" id="{7AE4BD79-2A2E-1A24-5042-BFA348AD52BE}"/>
              </a:ext>
            </a:extLst>
          </p:cNvPr>
          <p:cNvSpPr>
            <a:spLocks noGrp="1"/>
          </p:cNvSpPr>
          <p:nvPr>
            <p:ph type="pic" sz="quarter" idx="68" hasCustomPrompt="1"/>
          </p:nvPr>
        </p:nvSpPr>
        <p:spPr>
          <a:xfrm>
            <a:off x="10329057"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dirty="0"/>
              <a:t>Icon</a:t>
            </a:r>
          </a:p>
        </p:txBody>
      </p:sp>
      <p:sp>
        <p:nvSpPr>
          <p:cNvPr id="26" name="Slide Number Placeholder 5">
            <a:extLst>
              <a:ext uri="{FF2B5EF4-FFF2-40B4-BE49-F238E27FC236}">
                <a16:creationId xmlns:a16="http://schemas.microsoft.com/office/drawing/2014/main" id="{D8B45B89-C4D7-4EA7-5D45-58BF3AC3BE3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677359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 Icons + Conten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88D673B8-673B-2E40-8A7D-4C4B46D245B1}"/>
              </a:ext>
            </a:extLst>
          </p:cNvPr>
          <p:cNvSpPr>
            <a:spLocks noGrp="1"/>
          </p:cNvSpPr>
          <p:nvPr>
            <p:ph type="body" sz="quarter" idx="13" hasCustomPrompt="1"/>
          </p:nvPr>
        </p:nvSpPr>
        <p:spPr>
          <a:xfrm>
            <a:off x="3147057" y="2710091"/>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9" name="Text Placeholder 10">
            <a:extLst>
              <a:ext uri="{FF2B5EF4-FFF2-40B4-BE49-F238E27FC236}">
                <a16:creationId xmlns:a16="http://schemas.microsoft.com/office/drawing/2014/main" id="{47E05F8A-CAE3-6708-626B-827175ED78EC}"/>
              </a:ext>
            </a:extLst>
          </p:cNvPr>
          <p:cNvSpPr>
            <a:spLocks noGrp="1"/>
          </p:cNvSpPr>
          <p:nvPr>
            <p:ph type="body" sz="quarter" idx="14" hasCustomPrompt="1"/>
          </p:nvPr>
        </p:nvSpPr>
        <p:spPr>
          <a:xfrm>
            <a:off x="3147057" y="1925766"/>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10" name="Oval 9">
            <a:extLst>
              <a:ext uri="{FF2B5EF4-FFF2-40B4-BE49-F238E27FC236}">
                <a16:creationId xmlns:a16="http://schemas.microsoft.com/office/drawing/2014/main" id="{B61ECB85-4936-A065-72C3-AEC9AFB564A6}"/>
              </a:ext>
            </a:extLst>
          </p:cNvPr>
          <p:cNvSpPr/>
          <p:nvPr userDrawn="1"/>
        </p:nvSpPr>
        <p:spPr>
          <a:xfrm>
            <a:off x="3377133" y="1199060"/>
            <a:ext cx="681154" cy="6811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1" name="Picture Placeholder 22">
            <a:extLst>
              <a:ext uri="{FF2B5EF4-FFF2-40B4-BE49-F238E27FC236}">
                <a16:creationId xmlns:a16="http://schemas.microsoft.com/office/drawing/2014/main" id="{79F0E57B-C0B4-5D2B-8992-29A52605451F}"/>
              </a:ext>
            </a:extLst>
          </p:cNvPr>
          <p:cNvSpPr>
            <a:spLocks noGrp="1"/>
          </p:cNvSpPr>
          <p:nvPr>
            <p:ph type="pic" sz="quarter" idx="50" hasCustomPrompt="1"/>
          </p:nvPr>
        </p:nvSpPr>
        <p:spPr>
          <a:xfrm>
            <a:off x="3469692"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dirty="0"/>
              <a:t>Icon</a:t>
            </a:r>
          </a:p>
        </p:txBody>
      </p:sp>
      <p:sp>
        <p:nvSpPr>
          <p:cNvPr id="29" name="Text Placeholder 10">
            <a:extLst>
              <a:ext uri="{FF2B5EF4-FFF2-40B4-BE49-F238E27FC236}">
                <a16:creationId xmlns:a16="http://schemas.microsoft.com/office/drawing/2014/main" id="{61079F09-3CFC-DA10-0BE3-81115C0638F5}"/>
              </a:ext>
            </a:extLst>
          </p:cNvPr>
          <p:cNvSpPr>
            <a:spLocks noGrp="1"/>
          </p:cNvSpPr>
          <p:nvPr>
            <p:ph type="body" sz="quarter" idx="51" hasCustomPrompt="1"/>
          </p:nvPr>
        </p:nvSpPr>
        <p:spPr>
          <a:xfrm rot="16200000">
            <a:off x="2093286" y="2180085"/>
            <a:ext cx="917473" cy="408834"/>
          </a:xfrm>
        </p:spPr>
        <p:txBody>
          <a:bodyPr>
            <a:noAutofit/>
          </a:bodyPr>
          <a:lstStyle>
            <a:lvl1pPr marL="0" indent="0" algn="ctr">
              <a:lnSpc>
                <a:spcPct val="120000"/>
              </a:lnSpc>
              <a:spcBef>
                <a:spcPts val="0"/>
              </a:spcBef>
              <a:buNone/>
              <a:defRPr sz="1050" b="0"/>
            </a:lvl1pPr>
          </a:lstStyle>
          <a:p>
            <a:r>
              <a:rPr lang="en-US" dirty="0"/>
              <a:t>Business</a:t>
            </a:r>
          </a:p>
        </p:txBody>
      </p:sp>
      <p:sp>
        <p:nvSpPr>
          <p:cNvPr id="30" name="Text Placeholder 10">
            <a:extLst>
              <a:ext uri="{FF2B5EF4-FFF2-40B4-BE49-F238E27FC236}">
                <a16:creationId xmlns:a16="http://schemas.microsoft.com/office/drawing/2014/main" id="{B5332ED2-8E91-3E08-3B33-8AF18F7262EA}"/>
              </a:ext>
            </a:extLst>
          </p:cNvPr>
          <p:cNvSpPr>
            <a:spLocks noGrp="1"/>
          </p:cNvSpPr>
          <p:nvPr>
            <p:ph type="body" sz="quarter" idx="52" hasCustomPrompt="1"/>
          </p:nvPr>
        </p:nvSpPr>
        <p:spPr>
          <a:xfrm rot="16200000">
            <a:off x="1995163" y="4875410"/>
            <a:ext cx="1113716" cy="408834"/>
          </a:xfrm>
        </p:spPr>
        <p:txBody>
          <a:bodyPr>
            <a:noAutofit/>
          </a:bodyPr>
          <a:lstStyle>
            <a:lvl1pPr marL="0" indent="0" algn="ctr">
              <a:lnSpc>
                <a:spcPct val="120000"/>
              </a:lnSpc>
              <a:spcBef>
                <a:spcPts val="0"/>
              </a:spcBef>
              <a:buNone/>
              <a:defRPr sz="1050" b="0"/>
            </a:lvl1pPr>
          </a:lstStyle>
          <a:p>
            <a:r>
              <a:rPr lang="en-US" dirty="0"/>
              <a:t>Technical</a:t>
            </a:r>
          </a:p>
        </p:txBody>
      </p:sp>
      <p:sp>
        <p:nvSpPr>
          <p:cNvPr id="40" name="Text Placeholder 10">
            <a:extLst>
              <a:ext uri="{FF2B5EF4-FFF2-40B4-BE49-F238E27FC236}">
                <a16:creationId xmlns:a16="http://schemas.microsoft.com/office/drawing/2014/main" id="{CB76516F-A08D-AEF0-4700-BD90A667F197}"/>
              </a:ext>
            </a:extLst>
          </p:cNvPr>
          <p:cNvSpPr>
            <a:spLocks noGrp="1"/>
          </p:cNvSpPr>
          <p:nvPr>
            <p:ph type="body" sz="quarter" idx="53" hasCustomPrompt="1"/>
          </p:nvPr>
        </p:nvSpPr>
        <p:spPr>
          <a:xfrm>
            <a:off x="4725230" y="2710091"/>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41" name="Text Placeholder 10">
            <a:extLst>
              <a:ext uri="{FF2B5EF4-FFF2-40B4-BE49-F238E27FC236}">
                <a16:creationId xmlns:a16="http://schemas.microsoft.com/office/drawing/2014/main" id="{7DE7D112-36FB-07C3-023F-FA806DD813B4}"/>
              </a:ext>
            </a:extLst>
          </p:cNvPr>
          <p:cNvSpPr>
            <a:spLocks noGrp="1"/>
          </p:cNvSpPr>
          <p:nvPr>
            <p:ph type="body" sz="quarter" idx="54" hasCustomPrompt="1"/>
          </p:nvPr>
        </p:nvSpPr>
        <p:spPr>
          <a:xfrm>
            <a:off x="4725230" y="1925766"/>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42" name="Oval 41">
            <a:extLst>
              <a:ext uri="{FF2B5EF4-FFF2-40B4-BE49-F238E27FC236}">
                <a16:creationId xmlns:a16="http://schemas.microsoft.com/office/drawing/2014/main" id="{70AF6D32-5E00-3FAA-1DF1-204DAD13D32A}"/>
              </a:ext>
            </a:extLst>
          </p:cNvPr>
          <p:cNvSpPr/>
          <p:nvPr userDrawn="1"/>
        </p:nvSpPr>
        <p:spPr>
          <a:xfrm>
            <a:off x="4955306" y="1199060"/>
            <a:ext cx="681154" cy="6811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3" name="Picture Placeholder 22">
            <a:extLst>
              <a:ext uri="{FF2B5EF4-FFF2-40B4-BE49-F238E27FC236}">
                <a16:creationId xmlns:a16="http://schemas.microsoft.com/office/drawing/2014/main" id="{BB51F914-037D-86C3-6B5A-FBADFA589839}"/>
              </a:ext>
            </a:extLst>
          </p:cNvPr>
          <p:cNvSpPr>
            <a:spLocks noGrp="1"/>
          </p:cNvSpPr>
          <p:nvPr>
            <p:ph type="pic" sz="quarter" idx="55" hasCustomPrompt="1"/>
          </p:nvPr>
        </p:nvSpPr>
        <p:spPr>
          <a:xfrm>
            <a:off x="5047865"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dirty="0"/>
              <a:t>Icon</a:t>
            </a:r>
          </a:p>
        </p:txBody>
      </p:sp>
      <p:sp>
        <p:nvSpPr>
          <p:cNvPr id="47" name="Text Placeholder 10">
            <a:extLst>
              <a:ext uri="{FF2B5EF4-FFF2-40B4-BE49-F238E27FC236}">
                <a16:creationId xmlns:a16="http://schemas.microsoft.com/office/drawing/2014/main" id="{16325B35-3CA8-BBF3-A425-3761E3DB050B}"/>
              </a:ext>
            </a:extLst>
          </p:cNvPr>
          <p:cNvSpPr>
            <a:spLocks noGrp="1"/>
          </p:cNvSpPr>
          <p:nvPr>
            <p:ph type="body" sz="quarter" idx="58" hasCustomPrompt="1"/>
          </p:nvPr>
        </p:nvSpPr>
        <p:spPr>
          <a:xfrm>
            <a:off x="6327823" y="2710091"/>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48" name="Text Placeholder 10">
            <a:extLst>
              <a:ext uri="{FF2B5EF4-FFF2-40B4-BE49-F238E27FC236}">
                <a16:creationId xmlns:a16="http://schemas.microsoft.com/office/drawing/2014/main" id="{8C43EA18-F9FC-19E1-F227-04D06AF57E3B}"/>
              </a:ext>
            </a:extLst>
          </p:cNvPr>
          <p:cNvSpPr>
            <a:spLocks noGrp="1"/>
          </p:cNvSpPr>
          <p:nvPr>
            <p:ph type="body" sz="quarter" idx="59" hasCustomPrompt="1"/>
          </p:nvPr>
        </p:nvSpPr>
        <p:spPr>
          <a:xfrm>
            <a:off x="6327823" y="1925766"/>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49" name="Oval 48">
            <a:extLst>
              <a:ext uri="{FF2B5EF4-FFF2-40B4-BE49-F238E27FC236}">
                <a16:creationId xmlns:a16="http://schemas.microsoft.com/office/drawing/2014/main" id="{9E840B0A-8788-4B2F-CFDC-C770D7400A75}"/>
              </a:ext>
            </a:extLst>
          </p:cNvPr>
          <p:cNvSpPr/>
          <p:nvPr userDrawn="1"/>
        </p:nvSpPr>
        <p:spPr>
          <a:xfrm>
            <a:off x="6557899" y="1199060"/>
            <a:ext cx="681154" cy="6811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0" name="Picture Placeholder 22">
            <a:extLst>
              <a:ext uri="{FF2B5EF4-FFF2-40B4-BE49-F238E27FC236}">
                <a16:creationId xmlns:a16="http://schemas.microsoft.com/office/drawing/2014/main" id="{1E0A3731-BEF2-A89C-D93D-428D9964A40A}"/>
              </a:ext>
            </a:extLst>
          </p:cNvPr>
          <p:cNvSpPr>
            <a:spLocks noGrp="1"/>
          </p:cNvSpPr>
          <p:nvPr>
            <p:ph type="pic" sz="quarter" idx="60" hasCustomPrompt="1"/>
          </p:nvPr>
        </p:nvSpPr>
        <p:spPr>
          <a:xfrm>
            <a:off x="6650458"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dirty="0"/>
              <a:t>Icon</a:t>
            </a:r>
          </a:p>
        </p:txBody>
      </p:sp>
      <p:sp>
        <p:nvSpPr>
          <p:cNvPr id="55" name="Text Placeholder 10">
            <a:extLst>
              <a:ext uri="{FF2B5EF4-FFF2-40B4-BE49-F238E27FC236}">
                <a16:creationId xmlns:a16="http://schemas.microsoft.com/office/drawing/2014/main" id="{5DAD6510-426D-42F6-0C7A-60DD7AC33048}"/>
              </a:ext>
            </a:extLst>
          </p:cNvPr>
          <p:cNvSpPr>
            <a:spLocks noGrp="1"/>
          </p:cNvSpPr>
          <p:nvPr>
            <p:ph type="body" sz="quarter" idx="63" hasCustomPrompt="1"/>
          </p:nvPr>
        </p:nvSpPr>
        <p:spPr>
          <a:xfrm>
            <a:off x="7875812" y="2710091"/>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56" name="Text Placeholder 10">
            <a:extLst>
              <a:ext uri="{FF2B5EF4-FFF2-40B4-BE49-F238E27FC236}">
                <a16:creationId xmlns:a16="http://schemas.microsoft.com/office/drawing/2014/main" id="{6410D359-F1E5-5FCB-C295-FB7E1A8A46F3}"/>
              </a:ext>
            </a:extLst>
          </p:cNvPr>
          <p:cNvSpPr>
            <a:spLocks noGrp="1"/>
          </p:cNvSpPr>
          <p:nvPr>
            <p:ph type="body" sz="quarter" idx="64" hasCustomPrompt="1"/>
          </p:nvPr>
        </p:nvSpPr>
        <p:spPr>
          <a:xfrm>
            <a:off x="7875812" y="1925766"/>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57" name="Oval 56">
            <a:extLst>
              <a:ext uri="{FF2B5EF4-FFF2-40B4-BE49-F238E27FC236}">
                <a16:creationId xmlns:a16="http://schemas.microsoft.com/office/drawing/2014/main" id="{C2018C06-6EA4-1D26-C8E2-78792B4E6C2B}"/>
              </a:ext>
            </a:extLst>
          </p:cNvPr>
          <p:cNvSpPr/>
          <p:nvPr userDrawn="1"/>
        </p:nvSpPr>
        <p:spPr>
          <a:xfrm>
            <a:off x="8105888" y="1199060"/>
            <a:ext cx="681154" cy="68115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8" name="Picture Placeholder 22">
            <a:extLst>
              <a:ext uri="{FF2B5EF4-FFF2-40B4-BE49-F238E27FC236}">
                <a16:creationId xmlns:a16="http://schemas.microsoft.com/office/drawing/2014/main" id="{7F816726-A047-F664-BF27-032412424092}"/>
              </a:ext>
            </a:extLst>
          </p:cNvPr>
          <p:cNvSpPr>
            <a:spLocks noGrp="1"/>
          </p:cNvSpPr>
          <p:nvPr>
            <p:ph type="pic" sz="quarter" idx="65" hasCustomPrompt="1"/>
          </p:nvPr>
        </p:nvSpPr>
        <p:spPr>
          <a:xfrm>
            <a:off x="8198447"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dirty="0"/>
              <a:t>Icon</a:t>
            </a:r>
          </a:p>
        </p:txBody>
      </p:sp>
      <p:sp>
        <p:nvSpPr>
          <p:cNvPr id="33" name="Text Placeholder 10">
            <a:extLst>
              <a:ext uri="{FF2B5EF4-FFF2-40B4-BE49-F238E27FC236}">
                <a16:creationId xmlns:a16="http://schemas.microsoft.com/office/drawing/2014/main" id="{7D9BC201-DC2C-ADE2-883E-AAFE03B3A74D}"/>
              </a:ext>
            </a:extLst>
          </p:cNvPr>
          <p:cNvSpPr>
            <a:spLocks noGrp="1"/>
          </p:cNvSpPr>
          <p:nvPr>
            <p:ph type="body" sz="quarter" idx="66" hasCustomPrompt="1"/>
          </p:nvPr>
        </p:nvSpPr>
        <p:spPr>
          <a:xfrm>
            <a:off x="3147057" y="5307294"/>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34" name="Text Placeholder 10">
            <a:extLst>
              <a:ext uri="{FF2B5EF4-FFF2-40B4-BE49-F238E27FC236}">
                <a16:creationId xmlns:a16="http://schemas.microsoft.com/office/drawing/2014/main" id="{6620B310-A9E6-5A64-8016-AC511F3E512E}"/>
              </a:ext>
            </a:extLst>
          </p:cNvPr>
          <p:cNvSpPr>
            <a:spLocks noGrp="1"/>
          </p:cNvSpPr>
          <p:nvPr>
            <p:ph type="body" sz="quarter" idx="67" hasCustomPrompt="1"/>
          </p:nvPr>
        </p:nvSpPr>
        <p:spPr>
          <a:xfrm>
            <a:off x="3147057" y="4522969"/>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36" name="Picture Placeholder 22">
            <a:extLst>
              <a:ext uri="{FF2B5EF4-FFF2-40B4-BE49-F238E27FC236}">
                <a16:creationId xmlns:a16="http://schemas.microsoft.com/office/drawing/2014/main" id="{AD7BE6C7-13D9-8303-5967-5A63116DFE47}"/>
              </a:ext>
            </a:extLst>
          </p:cNvPr>
          <p:cNvSpPr>
            <a:spLocks noGrp="1"/>
          </p:cNvSpPr>
          <p:nvPr>
            <p:ph type="pic" sz="quarter" idx="68" hasCustomPrompt="1"/>
          </p:nvPr>
        </p:nvSpPr>
        <p:spPr>
          <a:xfrm>
            <a:off x="3362114"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dirty="0"/>
              <a:t>Icon</a:t>
            </a:r>
          </a:p>
        </p:txBody>
      </p:sp>
      <p:sp>
        <p:nvSpPr>
          <p:cNvPr id="37" name="Text Placeholder 10">
            <a:extLst>
              <a:ext uri="{FF2B5EF4-FFF2-40B4-BE49-F238E27FC236}">
                <a16:creationId xmlns:a16="http://schemas.microsoft.com/office/drawing/2014/main" id="{77D39924-E5DA-CA27-D98C-D2B93E629305}"/>
              </a:ext>
            </a:extLst>
          </p:cNvPr>
          <p:cNvSpPr>
            <a:spLocks noGrp="1"/>
          </p:cNvSpPr>
          <p:nvPr>
            <p:ph type="body" sz="quarter" idx="69" hasCustomPrompt="1"/>
          </p:nvPr>
        </p:nvSpPr>
        <p:spPr>
          <a:xfrm>
            <a:off x="4725230" y="5307294"/>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38" name="Text Placeholder 10">
            <a:extLst>
              <a:ext uri="{FF2B5EF4-FFF2-40B4-BE49-F238E27FC236}">
                <a16:creationId xmlns:a16="http://schemas.microsoft.com/office/drawing/2014/main" id="{AF7F435D-7225-A519-7C3F-667C04B2E8C5}"/>
              </a:ext>
            </a:extLst>
          </p:cNvPr>
          <p:cNvSpPr>
            <a:spLocks noGrp="1"/>
          </p:cNvSpPr>
          <p:nvPr>
            <p:ph type="body" sz="quarter" idx="70" hasCustomPrompt="1"/>
          </p:nvPr>
        </p:nvSpPr>
        <p:spPr>
          <a:xfrm>
            <a:off x="4725230" y="4522969"/>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45" name="Picture Placeholder 22">
            <a:extLst>
              <a:ext uri="{FF2B5EF4-FFF2-40B4-BE49-F238E27FC236}">
                <a16:creationId xmlns:a16="http://schemas.microsoft.com/office/drawing/2014/main" id="{6BF0D4C6-6812-D495-3310-51021E0A3B21}"/>
              </a:ext>
            </a:extLst>
          </p:cNvPr>
          <p:cNvSpPr>
            <a:spLocks noGrp="1"/>
          </p:cNvSpPr>
          <p:nvPr>
            <p:ph type="pic" sz="quarter" idx="71" hasCustomPrompt="1"/>
          </p:nvPr>
        </p:nvSpPr>
        <p:spPr>
          <a:xfrm>
            <a:off x="4940287"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dirty="0"/>
              <a:t>Icon</a:t>
            </a:r>
          </a:p>
        </p:txBody>
      </p:sp>
      <p:sp>
        <p:nvSpPr>
          <p:cNvPr id="46" name="Text Placeholder 10">
            <a:extLst>
              <a:ext uri="{FF2B5EF4-FFF2-40B4-BE49-F238E27FC236}">
                <a16:creationId xmlns:a16="http://schemas.microsoft.com/office/drawing/2014/main" id="{A898F9E0-9DEF-664C-2E1E-247FC16804E3}"/>
              </a:ext>
            </a:extLst>
          </p:cNvPr>
          <p:cNvSpPr>
            <a:spLocks noGrp="1"/>
          </p:cNvSpPr>
          <p:nvPr>
            <p:ph type="body" sz="quarter" idx="72" hasCustomPrompt="1"/>
          </p:nvPr>
        </p:nvSpPr>
        <p:spPr>
          <a:xfrm>
            <a:off x="6327823" y="5307294"/>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52" name="Text Placeholder 10">
            <a:extLst>
              <a:ext uri="{FF2B5EF4-FFF2-40B4-BE49-F238E27FC236}">
                <a16:creationId xmlns:a16="http://schemas.microsoft.com/office/drawing/2014/main" id="{D53D62A4-3EF9-4242-05BD-623917C82A08}"/>
              </a:ext>
            </a:extLst>
          </p:cNvPr>
          <p:cNvSpPr>
            <a:spLocks noGrp="1"/>
          </p:cNvSpPr>
          <p:nvPr>
            <p:ph type="body" sz="quarter" idx="73" hasCustomPrompt="1"/>
          </p:nvPr>
        </p:nvSpPr>
        <p:spPr>
          <a:xfrm>
            <a:off x="6327823" y="4522969"/>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54" name="Picture Placeholder 22">
            <a:extLst>
              <a:ext uri="{FF2B5EF4-FFF2-40B4-BE49-F238E27FC236}">
                <a16:creationId xmlns:a16="http://schemas.microsoft.com/office/drawing/2014/main" id="{EFE4BF32-A67B-0B63-460B-8FC913587020}"/>
              </a:ext>
            </a:extLst>
          </p:cNvPr>
          <p:cNvSpPr>
            <a:spLocks noGrp="1"/>
          </p:cNvSpPr>
          <p:nvPr>
            <p:ph type="pic" sz="quarter" idx="74" hasCustomPrompt="1"/>
          </p:nvPr>
        </p:nvSpPr>
        <p:spPr>
          <a:xfrm>
            <a:off x="6542880"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dirty="0"/>
              <a:t>Icon</a:t>
            </a:r>
          </a:p>
        </p:txBody>
      </p:sp>
      <p:sp>
        <p:nvSpPr>
          <p:cNvPr id="60" name="Text Placeholder 10">
            <a:extLst>
              <a:ext uri="{FF2B5EF4-FFF2-40B4-BE49-F238E27FC236}">
                <a16:creationId xmlns:a16="http://schemas.microsoft.com/office/drawing/2014/main" id="{94DC05A6-8AED-A881-2A6E-65D785D87788}"/>
              </a:ext>
            </a:extLst>
          </p:cNvPr>
          <p:cNvSpPr>
            <a:spLocks noGrp="1"/>
          </p:cNvSpPr>
          <p:nvPr>
            <p:ph type="body" sz="quarter" idx="75" hasCustomPrompt="1"/>
          </p:nvPr>
        </p:nvSpPr>
        <p:spPr>
          <a:xfrm>
            <a:off x="7875812" y="5307294"/>
            <a:ext cx="1141306" cy="686038"/>
          </a:xfrm>
        </p:spPr>
        <p:txBody>
          <a:bodyPr>
            <a:noAutofit/>
          </a:bodyPr>
          <a:lstStyle>
            <a:lvl1pPr marL="0" indent="0" algn="ctr">
              <a:lnSpc>
                <a:spcPct val="120000"/>
              </a:lnSpc>
              <a:spcBef>
                <a:spcPts val="0"/>
              </a:spcBef>
              <a:buNone/>
              <a:defRPr sz="900"/>
            </a:lvl1pPr>
          </a:lstStyle>
          <a:p>
            <a:r>
              <a:rPr lang="en-US" dirty="0"/>
              <a:t>Short Description</a:t>
            </a:r>
          </a:p>
        </p:txBody>
      </p:sp>
      <p:sp>
        <p:nvSpPr>
          <p:cNvPr id="61" name="Text Placeholder 10">
            <a:extLst>
              <a:ext uri="{FF2B5EF4-FFF2-40B4-BE49-F238E27FC236}">
                <a16:creationId xmlns:a16="http://schemas.microsoft.com/office/drawing/2014/main" id="{466D9DD8-2251-497C-E585-17B28D8B7A68}"/>
              </a:ext>
            </a:extLst>
          </p:cNvPr>
          <p:cNvSpPr>
            <a:spLocks noGrp="1"/>
          </p:cNvSpPr>
          <p:nvPr>
            <p:ph type="body" sz="quarter" idx="76" hasCustomPrompt="1"/>
          </p:nvPr>
        </p:nvSpPr>
        <p:spPr>
          <a:xfrm>
            <a:off x="7875812" y="4522969"/>
            <a:ext cx="1141306" cy="565156"/>
          </a:xfrm>
        </p:spPr>
        <p:txBody>
          <a:bodyPr anchor="ctr">
            <a:noAutofit/>
          </a:bodyPr>
          <a:lstStyle>
            <a:lvl1pPr marL="0" indent="0" algn="ctr">
              <a:lnSpc>
                <a:spcPct val="100000"/>
              </a:lnSpc>
              <a:spcBef>
                <a:spcPts val="0"/>
              </a:spcBef>
              <a:buNone/>
              <a:defRPr sz="1050" b="1"/>
            </a:lvl1pPr>
          </a:lstStyle>
          <a:p>
            <a:r>
              <a:rPr lang="en-US" dirty="0"/>
              <a:t>Title Here</a:t>
            </a:r>
          </a:p>
        </p:txBody>
      </p:sp>
      <p:sp>
        <p:nvSpPr>
          <p:cNvPr id="68" name="Picture Placeholder 22">
            <a:extLst>
              <a:ext uri="{FF2B5EF4-FFF2-40B4-BE49-F238E27FC236}">
                <a16:creationId xmlns:a16="http://schemas.microsoft.com/office/drawing/2014/main" id="{09016FDB-D89E-6078-C0CD-249DD5FF3600}"/>
              </a:ext>
            </a:extLst>
          </p:cNvPr>
          <p:cNvSpPr>
            <a:spLocks noGrp="1"/>
          </p:cNvSpPr>
          <p:nvPr>
            <p:ph type="pic" sz="quarter" idx="77" hasCustomPrompt="1"/>
          </p:nvPr>
        </p:nvSpPr>
        <p:spPr>
          <a:xfrm>
            <a:off x="8090869"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dirty="0"/>
              <a:t>Icon</a:t>
            </a:r>
          </a:p>
        </p:txBody>
      </p:sp>
      <p:sp>
        <p:nvSpPr>
          <p:cNvPr id="35" name="Slide Number Placeholder 5">
            <a:extLst>
              <a:ext uri="{FF2B5EF4-FFF2-40B4-BE49-F238E27FC236}">
                <a16:creationId xmlns:a16="http://schemas.microsoft.com/office/drawing/2014/main" id="{538A555E-65CF-1983-24E5-1BD97E7E0B1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002716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Highligh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578163" y="2133600"/>
            <a:ext cx="11123009" cy="536288"/>
          </a:xfrm>
        </p:spPr>
        <p:txBody>
          <a:bodyPr lIns="0" anchor="b">
            <a:noAutofit/>
          </a:bodyPr>
          <a:lstStyle>
            <a:lvl1pPr algn="l">
              <a:lnSpc>
                <a:spcPct val="100000"/>
              </a:lnSpc>
              <a:defRPr sz="3200">
                <a:latin typeface="Arial" panose="020B0604020202020204" pitchFamily="34" charset="0"/>
                <a:ea typeface="Verdana" panose="020B0604030504040204" pitchFamily="34" charset="0"/>
                <a:cs typeface="Arial" panose="020B0604020202020204" pitchFamily="34" charset="0"/>
              </a:defRPr>
            </a:lvl1pPr>
          </a:lstStyle>
          <a:p>
            <a:r>
              <a:rPr lang="en-US" dirty="0"/>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3" y="2971208"/>
            <a:ext cx="11123009" cy="1651592"/>
          </a:xfr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8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Highlight important copy or statement</a:t>
            </a:r>
          </a:p>
        </p:txBody>
      </p:sp>
      <p:sp>
        <p:nvSpPr>
          <p:cNvPr id="6" name="Slide Number Placeholder 5">
            <a:extLst>
              <a:ext uri="{FF2B5EF4-FFF2-40B4-BE49-F238E27FC236}">
                <a16:creationId xmlns:a16="http://schemas.microsoft.com/office/drawing/2014/main" id="{EAD183D9-0B24-D30F-56FB-F64A315A002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pic>
        <p:nvPicPr>
          <p:cNvPr id="5" name="Picture 4">
            <a:extLst>
              <a:ext uri="{FF2B5EF4-FFF2-40B4-BE49-F238E27FC236}">
                <a16:creationId xmlns:a16="http://schemas.microsoft.com/office/drawing/2014/main" id="{9D3CEBCA-38A0-08AF-F233-E436D28B8AC0}"/>
              </a:ext>
            </a:extLst>
          </p:cNvPr>
          <p:cNvPicPr>
            <a:picLocks noChangeAspect="1"/>
          </p:cNvPicPr>
          <p:nvPr userDrawn="1"/>
        </p:nvPicPr>
        <p:blipFill>
          <a:blip r:embed="rId2"/>
          <a:stretch>
            <a:fillRect/>
          </a:stretch>
        </p:blipFill>
        <p:spPr>
          <a:xfrm flipV="1">
            <a:off x="578163" y="2743200"/>
            <a:ext cx="11085123" cy="45719"/>
          </a:xfrm>
          <a:prstGeom prst="rect">
            <a:avLst/>
          </a:prstGeom>
        </p:spPr>
      </p:pic>
    </p:spTree>
    <p:extLst>
      <p:ext uri="{BB962C8B-B14F-4D97-AF65-F5344CB8AC3E}">
        <p14:creationId xmlns:p14="http://schemas.microsoft.com/office/powerpoint/2010/main" val="9799816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Highlight lon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3" y="1315412"/>
            <a:ext cx="11123009" cy="4202886"/>
          </a:xfr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400">
                <a:latin typeface="Arial" panose="020B0604020202020204" pitchFamily="34" charset="0"/>
                <a:ea typeface="Verdana" panose="020B060403050404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Lorem ipsum dolor </a:t>
            </a:r>
            <a:r>
              <a:rPr lang="en-US" dirty="0" err="1"/>
              <a:t>amet</a:t>
            </a:r>
            <a:r>
              <a:rPr lang="en-US" dirty="0"/>
              <a:t> </a:t>
            </a:r>
            <a:r>
              <a:rPr lang="en-US" dirty="0" err="1"/>
              <a:t>consequitor</a:t>
            </a:r>
            <a:r>
              <a:rPr lang="en-US" dirty="0"/>
              <a:t> </a:t>
            </a:r>
            <a:r>
              <a:rPr lang="en-US" dirty="0" err="1">
                <a:effectLst/>
                <a:latin typeface="Helvetica Neue" panose="02000503000000020004" pitchFamily="2" charset="0"/>
              </a:rPr>
              <a:t>adipiscing</a:t>
            </a:r>
            <a:r>
              <a:rPr lang="en-US" dirty="0">
                <a:effectLst/>
                <a:latin typeface="Helvetica Neue" panose="02000503000000020004" pitchFamily="2" charset="0"/>
              </a:rPr>
              <a:t> </a:t>
            </a:r>
            <a:r>
              <a:rPr lang="en-US" dirty="0" err="1">
                <a:effectLst/>
                <a:latin typeface="Helvetica Neue" panose="02000503000000020004" pitchFamily="2" charset="0"/>
              </a:rPr>
              <a:t>elit</a:t>
            </a:r>
            <a:r>
              <a:rPr lang="en-US" dirty="0">
                <a:effectLst/>
                <a:latin typeface="Helvetica Neue" panose="02000503000000020004" pitchFamily="2" charset="0"/>
              </a:rPr>
              <a:t>, sed do </a:t>
            </a:r>
            <a:r>
              <a:rPr lang="en-US" dirty="0" err="1">
                <a:effectLst/>
                <a:latin typeface="Helvetica Neue" panose="02000503000000020004" pitchFamily="2" charset="0"/>
              </a:rPr>
              <a:t>eiusmod</a:t>
            </a:r>
            <a:r>
              <a:rPr lang="en-US" dirty="0">
                <a:effectLst/>
                <a:latin typeface="Helvetica Neue" panose="02000503000000020004" pitchFamily="2" charset="0"/>
              </a:rPr>
              <a:t> </a:t>
            </a:r>
            <a:r>
              <a:rPr lang="en-US" dirty="0" err="1">
                <a:effectLst/>
                <a:latin typeface="Helvetica Neue" panose="02000503000000020004" pitchFamily="2" charset="0"/>
              </a:rPr>
              <a:t>tempor</a:t>
            </a:r>
            <a:r>
              <a:rPr lang="en-US" dirty="0">
                <a:effectLst/>
                <a:latin typeface="Helvetica Neue" panose="02000503000000020004" pitchFamily="2" charset="0"/>
              </a:rPr>
              <a:t> </a:t>
            </a:r>
            <a:r>
              <a:rPr lang="en-US" dirty="0" err="1">
                <a:effectLst/>
                <a:latin typeface="Helvetica Neue" panose="02000503000000020004" pitchFamily="2" charset="0"/>
              </a:rPr>
              <a:t>incididunt</a:t>
            </a:r>
            <a:r>
              <a:rPr lang="en-US" dirty="0">
                <a:effectLst/>
                <a:latin typeface="Helvetica Neue" panose="02000503000000020004" pitchFamily="2" charset="0"/>
              </a:rPr>
              <a:t> </a:t>
            </a:r>
            <a:r>
              <a:rPr lang="en-US" dirty="0" err="1">
                <a:effectLst/>
                <a:latin typeface="Helvetica Neue" panose="02000503000000020004" pitchFamily="2" charset="0"/>
              </a:rPr>
              <a:t>ut</a:t>
            </a:r>
            <a:r>
              <a:rPr lang="en-US" dirty="0">
                <a:effectLst/>
                <a:latin typeface="Helvetica Neue" panose="02000503000000020004" pitchFamily="2" charset="0"/>
              </a:rPr>
              <a:t> labore et dolore magna </a:t>
            </a:r>
            <a:r>
              <a:rPr lang="en-US" dirty="0" err="1">
                <a:effectLst/>
                <a:latin typeface="Helvetica Neue" panose="02000503000000020004" pitchFamily="2" charset="0"/>
              </a:rPr>
              <a:t>aliqua</a:t>
            </a:r>
            <a:r>
              <a:rPr lang="en-US" dirty="0">
                <a:effectLst/>
                <a:latin typeface="Helvetica Neue" panose="02000503000000020004" pitchFamily="2" charset="0"/>
              </a:rPr>
              <a:t>. Ut </a:t>
            </a:r>
            <a:r>
              <a:rPr lang="en-US" dirty="0" err="1">
                <a:effectLst/>
                <a:latin typeface="Helvetica Neue" panose="02000503000000020004" pitchFamily="2" charset="0"/>
              </a:rPr>
              <a:t>enim</a:t>
            </a:r>
            <a:r>
              <a:rPr lang="en-US" dirty="0">
                <a:effectLst/>
                <a:latin typeface="Helvetica Neue" panose="02000503000000020004" pitchFamily="2" charset="0"/>
              </a:rPr>
              <a:t> ad minim </a:t>
            </a:r>
            <a:r>
              <a:rPr lang="en-US" dirty="0" err="1">
                <a:effectLst/>
                <a:latin typeface="Helvetica Neue" panose="02000503000000020004" pitchFamily="2" charset="0"/>
              </a:rPr>
              <a:t>veniam</a:t>
            </a:r>
            <a:r>
              <a:rPr lang="en-US" dirty="0">
                <a:effectLst/>
                <a:latin typeface="Helvetica Neue" panose="02000503000000020004" pitchFamily="2" charset="0"/>
              </a:rPr>
              <a:t>.</a:t>
            </a:r>
          </a:p>
          <a:p>
            <a:endParaRPr lang="en-US" dirty="0"/>
          </a:p>
        </p:txBody>
      </p:sp>
      <p:cxnSp>
        <p:nvCxnSpPr>
          <p:cNvPr id="12" name="Straight Connector 11">
            <a:extLst>
              <a:ext uri="{FF2B5EF4-FFF2-40B4-BE49-F238E27FC236}">
                <a16:creationId xmlns:a16="http://schemas.microsoft.com/office/drawing/2014/main" id="{C37D2752-E946-E37D-88E7-4E67378ADC08}"/>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E071BD7-D0C5-C62B-CE1A-910C113BF341}"/>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6" name="Slide Number Placeholder 5">
            <a:extLst>
              <a:ext uri="{FF2B5EF4-FFF2-40B4-BE49-F238E27FC236}">
                <a16:creationId xmlns:a16="http://schemas.microsoft.com/office/drawing/2014/main" id="{7507FB46-34DA-AD21-2785-C1C4939113D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99786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 Elements">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A8709DB-E347-441A-667E-E99EF6011C1E}"/>
              </a:ext>
            </a:extLst>
          </p:cNvPr>
          <p:cNvSpPr/>
          <p:nvPr userDrawn="1"/>
        </p:nvSpPr>
        <p:spPr>
          <a:xfrm>
            <a:off x="8187911" y="1381493"/>
            <a:ext cx="3430984" cy="4242559"/>
          </a:xfrm>
          <a:prstGeom prst="roundRect">
            <a:avLst>
              <a:gd name="adj" fmla="val 26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4" name="Rounded Rectangle 13">
            <a:extLst>
              <a:ext uri="{FF2B5EF4-FFF2-40B4-BE49-F238E27FC236}">
                <a16:creationId xmlns:a16="http://schemas.microsoft.com/office/drawing/2014/main" id="{4D2C95F0-B6E0-D9BB-B060-AD4734384993}"/>
              </a:ext>
            </a:extLst>
          </p:cNvPr>
          <p:cNvSpPr/>
          <p:nvPr userDrawn="1"/>
        </p:nvSpPr>
        <p:spPr>
          <a:xfrm>
            <a:off x="4358520" y="1381493"/>
            <a:ext cx="3430986" cy="2047507"/>
          </a:xfrm>
          <a:prstGeom prst="roundRect">
            <a:avLst>
              <a:gd name="adj" fmla="val 45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E20ECADE-AC45-29C0-8F1D-0C0A7E441BB9}"/>
              </a:ext>
            </a:extLst>
          </p:cNvPr>
          <p:cNvSpPr/>
          <p:nvPr userDrawn="1"/>
        </p:nvSpPr>
        <p:spPr>
          <a:xfrm>
            <a:off x="553437" y="1381493"/>
            <a:ext cx="3430986" cy="4242559"/>
          </a:xfrm>
          <a:prstGeom prst="roundRect">
            <a:avLst>
              <a:gd name="adj" fmla="val 28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EB0BE0B-EDF3-14A5-FD61-C32485BD435B}"/>
              </a:ext>
            </a:extLst>
          </p:cNvPr>
          <p:cNvSpPr txBox="1"/>
          <p:nvPr/>
        </p:nvSpPr>
        <p:spPr>
          <a:xfrm rot="10800000">
            <a:off x="553437" y="1381492"/>
            <a:ext cx="1111218" cy="1431162"/>
          </a:xfrm>
          <a:prstGeom prst="rect">
            <a:avLst/>
          </a:prstGeom>
          <a:noFill/>
          <a:ln>
            <a:noFill/>
          </a:ln>
          <a:effectLst>
            <a:outerShdw sx="1000" sy="1000" algn="ctr" rotWithShape="0">
              <a:srgbClr val="000000"/>
            </a:outerShdw>
          </a:effectLst>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0" b="0" i="0" u="none" strike="noStrike" kern="1200" cap="none" spc="0" normalizeH="0" baseline="0" noProof="0" dirty="0">
                <a:ln>
                  <a:noFill/>
                </a:ln>
                <a:solidFill>
                  <a:srgbClr val="EBEBEB">
                    <a:alpha val="30000"/>
                  </a:srgbClr>
                </a:solidFill>
                <a:effectLst/>
                <a:uLnTx/>
                <a:uFillTx/>
                <a:latin typeface="Arial" panose="020B0604020202020204" pitchFamily="34" charset="0"/>
                <a:ea typeface="Verdana" panose="020B060403050404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13" name="Text Placeholder 12">
            <a:extLst>
              <a:ext uri="{FF2B5EF4-FFF2-40B4-BE49-F238E27FC236}">
                <a16:creationId xmlns:a16="http://schemas.microsoft.com/office/drawing/2014/main" id="{3EAB40CC-0CA9-B28F-D699-CEE314D87942}"/>
              </a:ext>
            </a:extLst>
          </p:cNvPr>
          <p:cNvSpPr>
            <a:spLocks noGrp="1"/>
          </p:cNvSpPr>
          <p:nvPr>
            <p:ph type="body" sz="quarter" idx="13" hasCustomPrompt="1"/>
          </p:nvPr>
        </p:nvSpPr>
        <p:spPr>
          <a:xfrm>
            <a:off x="816912" y="2084202"/>
            <a:ext cx="2921000" cy="2495059"/>
          </a:xfrm>
        </p:spPr>
        <p:txBody>
          <a:bodyPr>
            <a:noAutofit/>
          </a:bodyPr>
          <a:lstStyle>
            <a:lvl1pPr marL="0" indent="0">
              <a:lnSpc>
                <a:spcPct val="100000"/>
              </a:lnSpc>
              <a:buNone/>
              <a:defRPr sz="2000" b="0" i="0">
                <a:solidFill>
                  <a:schemeClr val="bg2"/>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endParaRPr lang="en-US" dirty="0"/>
          </a:p>
        </p:txBody>
      </p:sp>
      <p:sp>
        <p:nvSpPr>
          <p:cNvPr id="15" name="Text Placeholder 14">
            <a:extLst>
              <a:ext uri="{FF2B5EF4-FFF2-40B4-BE49-F238E27FC236}">
                <a16:creationId xmlns:a16="http://schemas.microsoft.com/office/drawing/2014/main" id="{1E2A3065-0A2D-943D-1FB7-6AEC3CA298AA}"/>
              </a:ext>
            </a:extLst>
          </p:cNvPr>
          <p:cNvSpPr>
            <a:spLocks noGrp="1"/>
          </p:cNvSpPr>
          <p:nvPr>
            <p:ph type="body" sz="quarter" idx="14" hasCustomPrompt="1"/>
          </p:nvPr>
        </p:nvSpPr>
        <p:spPr>
          <a:xfrm>
            <a:off x="816912" y="4678906"/>
            <a:ext cx="2921000" cy="433388"/>
          </a:xfrm>
        </p:spPr>
        <p:txBody>
          <a:bodyPr>
            <a:noAutofit/>
          </a:bodyPr>
          <a:lstStyle>
            <a:lvl1pPr marL="0" indent="0">
              <a:buNone/>
              <a:defRPr sz="1200">
                <a:solidFill>
                  <a:schemeClr val="bg2"/>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t>NAME </a:t>
            </a:r>
            <a:r>
              <a:rPr lang="en-US" dirty="0" err="1"/>
              <a:t>NAME</a:t>
            </a:r>
            <a:endParaRPr lang="en-US" dirty="0"/>
          </a:p>
        </p:txBody>
      </p:sp>
      <p:sp>
        <p:nvSpPr>
          <p:cNvPr id="28" name="TextBox 27">
            <a:extLst>
              <a:ext uri="{FF2B5EF4-FFF2-40B4-BE49-F238E27FC236}">
                <a16:creationId xmlns:a16="http://schemas.microsoft.com/office/drawing/2014/main" id="{8798C1C0-A516-668E-E73F-4C7D57864D1E}"/>
              </a:ext>
            </a:extLst>
          </p:cNvPr>
          <p:cNvSpPr txBox="1"/>
          <p:nvPr/>
        </p:nvSpPr>
        <p:spPr>
          <a:xfrm rot="10800000">
            <a:off x="8187911" y="1381492"/>
            <a:ext cx="1111218" cy="1431161"/>
          </a:xfrm>
          <a:prstGeom prst="rect">
            <a:avLst/>
          </a:prstGeom>
          <a:noFill/>
          <a:ln>
            <a:noFill/>
          </a:ln>
          <a:effectLst>
            <a:outerShdw sx="1000" sy="1000" algn="ctr" rotWithShape="0">
              <a:srgbClr val="000000"/>
            </a:outerShdw>
          </a:effectLst>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0" b="0" i="0" u="none" strike="noStrike" kern="1200" cap="none" spc="0" normalizeH="0" baseline="0" noProof="0" dirty="0">
                <a:ln>
                  <a:noFill/>
                </a:ln>
                <a:solidFill>
                  <a:srgbClr val="EBEBEB">
                    <a:alpha val="30000"/>
                  </a:srgbClr>
                </a:solidFill>
                <a:effectLst/>
                <a:uLnTx/>
                <a:uFillTx/>
                <a:latin typeface="Arial" panose="020B0604020202020204" pitchFamily="34" charset="0"/>
                <a:ea typeface="Verdana" panose="020B0604030504040204" pitchFamily="34" charset="0"/>
                <a:cs typeface="Arial" panose="020B0604020202020204" pitchFamily="34" charset="0"/>
              </a:rPr>
              <a:t>”</a:t>
            </a:r>
          </a:p>
        </p:txBody>
      </p:sp>
      <p:sp>
        <p:nvSpPr>
          <p:cNvPr id="29" name="Text Placeholder 12">
            <a:extLst>
              <a:ext uri="{FF2B5EF4-FFF2-40B4-BE49-F238E27FC236}">
                <a16:creationId xmlns:a16="http://schemas.microsoft.com/office/drawing/2014/main" id="{03BEDA61-C3B4-4761-62E4-435139ABE1FF}"/>
              </a:ext>
            </a:extLst>
          </p:cNvPr>
          <p:cNvSpPr>
            <a:spLocks noGrp="1"/>
          </p:cNvSpPr>
          <p:nvPr>
            <p:ph type="body" sz="quarter" idx="15" hasCustomPrompt="1"/>
          </p:nvPr>
        </p:nvSpPr>
        <p:spPr>
          <a:xfrm>
            <a:off x="8434419" y="2084202"/>
            <a:ext cx="2921000" cy="2495059"/>
          </a:xfrm>
        </p:spPr>
        <p:txBody>
          <a:bodyPr>
            <a:noAutofit/>
          </a:bodyPr>
          <a:lstStyle>
            <a:lvl1pPr marL="0" indent="0">
              <a:lnSpc>
                <a:spcPct val="100000"/>
              </a:lnSpc>
              <a:buNone/>
              <a:defRPr sz="2000" b="0" i="0">
                <a:solidFill>
                  <a:schemeClr val="bg2"/>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endParaRPr lang="en-US" dirty="0"/>
          </a:p>
        </p:txBody>
      </p:sp>
      <p:sp>
        <p:nvSpPr>
          <p:cNvPr id="30" name="Text Placeholder 14">
            <a:extLst>
              <a:ext uri="{FF2B5EF4-FFF2-40B4-BE49-F238E27FC236}">
                <a16:creationId xmlns:a16="http://schemas.microsoft.com/office/drawing/2014/main" id="{1D4521AB-1605-F095-356D-6F12A5E65824}"/>
              </a:ext>
            </a:extLst>
          </p:cNvPr>
          <p:cNvSpPr>
            <a:spLocks noGrp="1"/>
          </p:cNvSpPr>
          <p:nvPr>
            <p:ph type="body" sz="quarter" idx="16" hasCustomPrompt="1"/>
          </p:nvPr>
        </p:nvSpPr>
        <p:spPr>
          <a:xfrm>
            <a:off x="8434419" y="4678906"/>
            <a:ext cx="2921000" cy="433388"/>
          </a:xfrm>
        </p:spPr>
        <p:txBody>
          <a:bodyPr>
            <a:noAutofit/>
          </a:bodyPr>
          <a:lstStyle>
            <a:lvl1pPr marL="0" indent="0">
              <a:buNone/>
              <a:defRPr sz="1200">
                <a:solidFill>
                  <a:schemeClr val="bg2"/>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t>NAME </a:t>
            </a:r>
            <a:r>
              <a:rPr lang="en-US" dirty="0" err="1"/>
              <a:t>NAME</a:t>
            </a:r>
            <a:endParaRPr lang="en-US" dirty="0"/>
          </a:p>
        </p:txBody>
      </p:sp>
      <p:sp>
        <p:nvSpPr>
          <p:cNvPr id="37" name="Text Placeholder 36">
            <a:extLst>
              <a:ext uri="{FF2B5EF4-FFF2-40B4-BE49-F238E27FC236}">
                <a16:creationId xmlns:a16="http://schemas.microsoft.com/office/drawing/2014/main" id="{59C8531E-EDA9-FB65-7AAB-FFBE3E2622C1}"/>
              </a:ext>
            </a:extLst>
          </p:cNvPr>
          <p:cNvSpPr>
            <a:spLocks noGrp="1"/>
          </p:cNvSpPr>
          <p:nvPr>
            <p:ph type="body" sz="quarter" idx="17" hasCustomPrompt="1"/>
          </p:nvPr>
        </p:nvSpPr>
        <p:spPr>
          <a:xfrm>
            <a:off x="4572000" y="1612900"/>
            <a:ext cx="1150938" cy="406400"/>
          </a:xfrm>
        </p:spPr>
        <p:txBody>
          <a:bodyPr anchor="b">
            <a:noAutofit/>
          </a:bodyPr>
          <a:lstStyle>
            <a:lvl1pPr marL="0" indent="0">
              <a:buNone/>
              <a:defRPr sz="1600" b="1" i="0">
                <a:solidFill>
                  <a:schemeClr val="bg2"/>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t>Header</a:t>
            </a:r>
          </a:p>
        </p:txBody>
      </p:sp>
      <p:sp>
        <p:nvSpPr>
          <p:cNvPr id="39" name="Text Placeholder 38">
            <a:extLst>
              <a:ext uri="{FF2B5EF4-FFF2-40B4-BE49-F238E27FC236}">
                <a16:creationId xmlns:a16="http://schemas.microsoft.com/office/drawing/2014/main" id="{7EF2B97C-4573-9555-2C62-E346E3DE80F2}"/>
              </a:ext>
            </a:extLst>
          </p:cNvPr>
          <p:cNvSpPr>
            <a:spLocks noGrp="1"/>
          </p:cNvSpPr>
          <p:nvPr>
            <p:ph type="body" sz="quarter" idx="18" hasCustomPrompt="1"/>
          </p:nvPr>
        </p:nvSpPr>
        <p:spPr>
          <a:xfrm>
            <a:off x="4572000" y="2103438"/>
            <a:ext cx="2370138" cy="895350"/>
          </a:xfrm>
        </p:spPr>
        <p:txBody>
          <a:bodyPr>
            <a:noAutofit/>
          </a:bodyPr>
          <a:lstStyle>
            <a:lvl1pPr marL="0" indent="0">
              <a:buNone/>
              <a:defRPr sz="1600" b="0" i="0">
                <a:solidFill>
                  <a:schemeClr val="bg2"/>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endParaRPr lang="en-US" dirty="0"/>
          </a:p>
        </p:txBody>
      </p:sp>
      <p:sp>
        <p:nvSpPr>
          <p:cNvPr id="41" name="Rounded Rectangle 40">
            <a:extLst>
              <a:ext uri="{FF2B5EF4-FFF2-40B4-BE49-F238E27FC236}">
                <a16:creationId xmlns:a16="http://schemas.microsoft.com/office/drawing/2014/main" id="{004BBFF1-9BA9-3A11-20DC-7138BBD5D9CC}"/>
              </a:ext>
            </a:extLst>
          </p:cNvPr>
          <p:cNvSpPr/>
          <p:nvPr/>
        </p:nvSpPr>
        <p:spPr>
          <a:xfrm>
            <a:off x="4358520" y="3583918"/>
            <a:ext cx="3430986" cy="2047507"/>
          </a:xfrm>
          <a:prstGeom prst="roundRect">
            <a:avLst>
              <a:gd name="adj" fmla="val 63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42" name="Text Placeholder 36">
            <a:extLst>
              <a:ext uri="{FF2B5EF4-FFF2-40B4-BE49-F238E27FC236}">
                <a16:creationId xmlns:a16="http://schemas.microsoft.com/office/drawing/2014/main" id="{B6F0017D-4F23-1CC5-0A5A-C3FD6C59E3B5}"/>
              </a:ext>
            </a:extLst>
          </p:cNvPr>
          <p:cNvSpPr>
            <a:spLocks noGrp="1"/>
          </p:cNvSpPr>
          <p:nvPr>
            <p:ph type="body" sz="quarter" idx="19" hasCustomPrompt="1"/>
          </p:nvPr>
        </p:nvSpPr>
        <p:spPr>
          <a:xfrm>
            <a:off x="4572000" y="3815325"/>
            <a:ext cx="1150938" cy="406400"/>
          </a:xfrm>
        </p:spPr>
        <p:txBody>
          <a:bodyPr anchor="b">
            <a:noAutofit/>
          </a:bodyPr>
          <a:lstStyle>
            <a:lvl1pPr marL="0" indent="0">
              <a:buNone/>
              <a:defRPr sz="1600" b="1" i="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t>Header</a:t>
            </a:r>
          </a:p>
        </p:txBody>
      </p:sp>
      <p:sp>
        <p:nvSpPr>
          <p:cNvPr id="43" name="Text Placeholder 38">
            <a:extLst>
              <a:ext uri="{FF2B5EF4-FFF2-40B4-BE49-F238E27FC236}">
                <a16:creationId xmlns:a16="http://schemas.microsoft.com/office/drawing/2014/main" id="{F1D0583D-6E27-9980-C1D2-F2F6CDD3DC93}"/>
              </a:ext>
            </a:extLst>
          </p:cNvPr>
          <p:cNvSpPr>
            <a:spLocks noGrp="1"/>
          </p:cNvSpPr>
          <p:nvPr>
            <p:ph type="body" sz="quarter" idx="20" hasCustomPrompt="1"/>
          </p:nvPr>
        </p:nvSpPr>
        <p:spPr>
          <a:xfrm>
            <a:off x="4572000" y="4305863"/>
            <a:ext cx="2370138" cy="895350"/>
          </a:xfrm>
        </p:spPr>
        <p:txBody>
          <a:bodyPr>
            <a:noAutofit/>
          </a:bodyPr>
          <a:lstStyle>
            <a:lvl1pPr marL="0" indent="0">
              <a:buNone/>
              <a:defRPr sz="1600" b="0" i="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lvl="0"/>
            <a:r>
              <a:rPr lang="en-US" dirty="0">
                <a:effectLst/>
              </a:rPr>
              <a:t>Lorem ipsum dolor sit </a:t>
            </a:r>
            <a:r>
              <a:rPr lang="en-US" dirty="0" err="1">
                <a:effectLst/>
              </a:rPr>
              <a:t>amet</a:t>
            </a:r>
            <a:r>
              <a:rPr lang="en-US" dirty="0">
                <a:effectLst/>
              </a:rPr>
              <a:t>, </a:t>
            </a:r>
            <a:r>
              <a:rPr lang="en-US" dirty="0" err="1">
                <a:effectLst/>
              </a:rPr>
              <a:t>consectetur</a:t>
            </a:r>
            <a:r>
              <a:rPr lang="en-US" dirty="0">
                <a:effectLst/>
              </a:rPr>
              <a:t> </a:t>
            </a:r>
            <a:r>
              <a:rPr lang="en-US" dirty="0" err="1">
                <a:effectLst/>
              </a:rPr>
              <a:t>adipiscing</a:t>
            </a:r>
            <a:r>
              <a:rPr lang="en-US" dirty="0">
                <a:effectLst/>
              </a:rPr>
              <a:t> </a:t>
            </a:r>
            <a:r>
              <a:rPr lang="en-US" dirty="0" err="1">
                <a:effectLst/>
              </a:rPr>
              <a:t>elit</a:t>
            </a:r>
            <a:r>
              <a:rPr lang="en-US" dirty="0">
                <a:effectLst/>
              </a:rPr>
              <a:t>. </a:t>
            </a:r>
            <a:r>
              <a:rPr lang="en-US" dirty="0" err="1">
                <a:effectLst/>
              </a:rPr>
              <a:t>Urna</a:t>
            </a:r>
            <a:endParaRPr lang="en-US" dirty="0"/>
          </a:p>
        </p:txBody>
      </p:sp>
      <p:sp>
        <p:nvSpPr>
          <p:cNvPr id="19" name="Slide Number Placeholder 5">
            <a:extLst>
              <a:ext uri="{FF2B5EF4-FFF2-40B4-BE49-F238E27FC236}">
                <a16:creationId xmlns:a16="http://schemas.microsoft.com/office/drawing/2014/main" id="{EB4CFB7D-3748-B817-16DD-6F2B56E1A70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3" name="Title 1">
            <a:extLst>
              <a:ext uri="{FF2B5EF4-FFF2-40B4-BE49-F238E27FC236}">
                <a16:creationId xmlns:a16="http://schemas.microsoft.com/office/drawing/2014/main" id="{EFCCCC0F-4A87-E8D2-D67C-B818290A1E59}"/>
              </a:ext>
            </a:extLst>
          </p:cNvPr>
          <p:cNvSpPr>
            <a:spLocks noGrp="1"/>
          </p:cNvSpPr>
          <p:nvPr>
            <p:ph type="ctrTitle" hasCustomPrompt="1"/>
          </p:nvPr>
        </p:nvSpPr>
        <p:spPr>
          <a:xfrm>
            <a:off x="593142" y="304800"/>
            <a:ext cx="11065458" cy="618456"/>
          </a:xfrm>
        </p:spPr>
        <p:txBody>
          <a:bodyPr lIns="0" anchor="ctr">
            <a:noAutofit/>
          </a:bodyPr>
          <a:lstStyle>
            <a:lvl1pPr algn="l">
              <a:defRPr sz="3200"/>
            </a:lvl1pPr>
          </a:lstStyle>
          <a:p>
            <a:r>
              <a:rPr lang="en-US" dirty="0"/>
              <a:t>Shapes and elements</a:t>
            </a:r>
          </a:p>
        </p:txBody>
      </p:sp>
    </p:spTree>
    <p:extLst>
      <p:ext uri="{BB962C8B-B14F-4D97-AF65-F5344CB8AC3E}">
        <p14:creationId xmlns:p14="http://schemas.microsoft.com/office/powerpoint/2010/main" val="20014559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ivider P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020FDA6-76C3-CBFF-5790-BA32DF71B59E}"/>
              </a:ext>
            </a:extLst>
          </p:cNvPr>
          <p:cNvSpPr>
            <a:spLocks noGrp="1"/>
          </p:cNvSpPr>
          <p:nvPr>
            <p:ph type="title" hasCustomPrompt="1"/>
          </p:nvPr>
        </p:nvSpPr>
        <p:spPr>
          <a:xfrm>
            <a:off x="823031" y="1856009"/>
            <a:ext cx="7327866" cy="1255058"/>
          </a:xfrm>
          <a:prstGeom prst="rect">
            <a:avLst/>
          </a:prstGeom>
        </p:spPr>
        <p:txBody>
          <a:bodyPr vert="horz" lIns="91440" tIns="45720" rIns="91440" bIns="45720" rtlCol="0" anchor="b">
            <a:noAutofit/>
          </a:bodyPr>
          <a:lstStyle>
            <a:lvl1pPr>
              <a:defRPr sz="6000">
                <a:solidFill>
                  <a:schemeClr val="tx1"/>
                </a:solidFill>
              </a:defRPr>
            </a:lvl1pPr>
          </a:lstStyle>
          <a:p>
            <a:r>
              <a:rPr lang="en-US" dirty="0"/>
              <a:t>Title goes here</a:t>
            </a:r>
          </a:p>
        </p:txBody>
      </p:sp>
      <p:sp>
        <p:nvSpPr>
          <p:cNvPr id="8" name="Text Placeholder 2">
            <a:extLst>
              <a:ext uri="{FF2B5EF4-FFF2-40B4-BE49-F238E27FC236}">
                <a16:creationId xmlns:a16="http://schemas.microsoft.com/office/drawing/2014/main" id="{D511B392-77A5-82F1-3706-C28F5AEA3D12}"/>
              </a:ext>
            </a:extLst>
          </p:cNvPr>
          <p:cNvSpPr>
            <a:spLocks noGrp="1"/>
          </p:cNvSpPr>
          <p:nvPr>
            <p:ph idx="1" hasCustomPrompt="1"/>
          </p:nvPr>
        </p:nvSpPr>
        <p:spPr>
          <a:xfrm>
            <a:off x="823030" y="3376376"/>
            <a:ext cx="7327865" cy="2169401"/>
          </a:xfrm>
          <a:prstGeom prst="rect">
            <a:avLst/>
          </a:prstGeom>
        </p:spPr>
        <p:txBody>
          <a:bodyPr vert="horz" lIns="91440" tIns="45720" rIns="91440" bIns="45720" rtlCol="0">
            <a:noAutofit/>
          </a:bodyPr>
          <a:lstStyle>
            <a:lvl1pPr marL="0" indent="0">
              <a:lnSpc>
                <a:spcPct val="120000"/>
              </a:lnSpc>
              <a:spcBef>
                <a:spcPts val="0"/>
              </a:spcBef>
              <a:buFont typeface="+mj-lt"/>
              <a:buNone/>
              <a:defRPr sz="2000">
                <a:solidFill>
                  <a:schemeClr val="tx1"/>
                </a:solidFill>
              </a:defRPr>
            </a:lvl1pPr>
          </a:lstStyle>
          <a:p>
            <a:pPr lvl="0"/>
            <a:r>
              <a:rPr lang="en-US" dirty="0">
                <a:effectLst/>
              </a:rPr>
              <a:t>Type your subtitle or description here. </a:t>
            </a:r>
            <a:br>
              <a:rPr lang="en-US" dirty="0">
                <a:effectLst/>
              </a:rPr>
            </a:br>
            <a:r>
              <a:rPr lang="en-US" dirty="0">
                <a:effectLst/>
              </a:rPr>
              <a:t>Two lines looks like this.</a:t>
            </a:r>
            <a:endParaRPr lang="en-US" dirty="0"/>
          </a:p>
        </p:txBody>
      </p:sp>
      <p:sp>
        <p:nvSpPr>
          <p:cNvPr id="5" name="Slide Number Placeholder 5">
            <a:extLst>
              <a:ext uri="{FF2B5EF4-FFF2-40B4-BE49-F238E27FC236}">
                <a16:creationId xmlns:a16="http://schemas.microsoft.com/office/drawing/2014/main" id="{9B923F77-AC1F-BBA4-C611-4777EAEAF25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cxnSp>
        <p:nvCxnSpPr>
          <p:cNvPr id="2" name="Straight Connector 1">
            <a:extLst>
              <a:ext uri="{FF2B5EF4-FFF2-40B4-BE49-F238E27FC236}">
                <a16:creationId xmlns:a16="http://schemas.microsoft.com/office/drawing/2014/main" id="{5B523F0B-6DF7-248B-2E46-6879C3849413}"/>
              </a:ext>
            </a:extLst>
          </p:cNvPr>
          <p:cNvCxnSpPr>
            <a:cxnSpLocks/>
          </p:cNvCxnSpPr>
          <p:nvPr userDrawn="1"/>
        </p:nvCxnSpPr>
        <p:spPr>
          <a:xfrm>
            <a:off x="823030" y="3200400"/>
            <a:ext cx="7327865"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55890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75B3BAA-B994-64A1-5FBB-5EB0AB73A3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37823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 Conten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278195"/>
            <a:ext cx="11085123" cy="4850466"/>
          </a:xfrm>
        </p:spPr>
        <p:txBody>
          <a:bodyPr>
            <a:noAutofit/>
          </a:bodyPr>
          <a:lstStyle>
            <a:lvl1pPr>
              <a:defRPr sz="2600"/>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C8FA9C8-1857-5B16-B2F1-66547DE1892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088206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Speaker slide">
    <p:spTree>
      <p:nvGrpSpPr>
        <p:cNvPr id="1" name=""/>
        <p:cNvGrpSpPr/>
        <p:nvPr/>
      </p:nvGrpSpPr>
      <p:grpSpPr>
        <a:xfrm>
          <a:off x="0" y="0"/>
          <a:ext cx="0" cy="0"/>
          <a:chOff x="0" y="0"/>
          <a:chExt cx="0" cy="0"/>
        </a:xfrm>
      </p:grpSpPr>
      <p:sp>
        <p:nvSpPr>
          <p:cNvPr id="2" name="Text Placeholder 26">
            <a:extLst>
              <a:ext uri="{FF2B5EF4-FFF2-40B4-BE49-F238E27FC236}">
                <a16:creationId xmlns:a16="http://schemas.microsoft.com/office/drawing/2014/main" id="{B8EC6FE5-B22F-B289-5AE5-11D93F6363A7}"/>
              </a:ext>
            </a:extLst>
          </p:cNvPr>
          <p:cNvSpPr>
            <a:spLocks noGrp="1"/>
          </p:cNvSpPr>
          <p:nvPr>
            <p:ph type="body" sz="quarter" idx="21" hasCustomPrompt="1"/>
          </p:nvPr>
        </p:nvSpPr>
        <p:spPr>
          <a:xfrm>
            <a:off x="619659" y="869644"/>
            <a:ext cx="11146973" cy="393700"/>
          </a:xfrm>
          <a:prstGeom prst="rect">
            <a:avLst/>
          </a:prstGeom>
        </p:spPr>
        <p:txBody>
          <a:bodyPr>
            <a:noAutofit/>
          </a:bodyPr>
          <a:lstStyle>
            <a:lvl1pPr marL="0" indent="0" algn="ctr">
              <a:buNone/>
              <a:defRPr sz="2400">
                <a:solidFill>
                  <a:schemeClr val="bg1"/>
                </a:solidFill>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title</a:t>
            </a:r>
          </a:p>
        </p:txBody>
      </p:sp>
      <p:sp>
        <p:nvSpPr>
          <p:cNvPr id="3" name="Text Placeholder 28">
            <a:extLst>
              <a:ext uri="{FF2B5EF4-FFF2-40B4-BE49-F238E27FC236}">
                <a16:creationId xmlns:a16="http://schemas.microsoft.com/office/drawing/2014/main" id="{9DB59460-0555-54FE-E1CD-2038020DCFA3}"/>
              </a:ext>
            </a:extLst>
          </p:cNvPr>
          <p:cNvSpPr>
            <a:spLocks noGrp="1"/>
          </p:cNvSpPr>
          <p:nvPr>
            <p:ph type="body" sz="quarter" idx="28" hasCustomPrompt="1"/>
          </p:nvPr>
        </p:nvSpPr>
        <p:spPr>
          <a:xfrm>
            <a:off x="4798003" y="3182494"/>
            <a:ext cx="2635533" cy="396389"/>
          </a:xfrm>
          <a:prstGeom prst="rect">
            <a:avLst/>
          </a:prstGeom>
        </p:spPr>
        <p:txBody>
          <a:bodyPr>
            <a:noAutofit/>
          </a:bodyPr>
          <a:lstStyle>
            <a:lvl1pPr marL="0" indent="0" algn="ctr">
              <a:buNone/>
              <a:defRPr sz="1600">
                <a:solidFill>
                  <a:schemeClr val="bg1"/>
                </a:solidFill>
                <a:latin typeface="Arial" panose="020B0604020202020204" pitchFamily="34" charset="0"/>
              </a:defRPr>
            </a:lvl1pPr>
          </a:lstStyle>
          <a:p>
            <a:pPr lvl="0"/>
            <a:r>
              <a:rPr lang="en-US" dirty="0"/>
              <a:t>Speaker name</a:t>
            </a:r>
          </a:p>
        </p:txBody>
      </p:sp>
      <p:sp>
        <p:nvSpPr>
          <p:cNvPr id="5" name="Text Placeholder 28">
            <a:extLst>
              <a:ext uri="{FF2B5EF4-FFF2-40B4-BE49-F238E27FC236}">
                <a16:creationId xmlns:a16="http://schemas.microsoft.com/office/drawing/2014/main" id="{6F00E979-CE2D-FB34-28F8-B0CFBB64A6F9}"/>
              </a:ext>
            </a:extLst>
          </p:cNvPr>
          <p:cNvSpPr>
            <a:spLocks noGrp="1"/>
          </p:cNvSpPr>
          <p:nvPr>
            <p:ph type="body" sz="quarter" idx="29" hasCustomPrompt="1"/>
          </p:nvPr>
        </p:nvSpPr>
        <p:spPr>
          <a:xfrm>
            <a:off x="4798002" y="3561769"/>
            <a:ext cx="2635533" cy="396389"/>
          </a:xfrm>
          <a:prstGeom prst="rect">
            <a:avLst/>
          </a:prstGeom>
        </p:spPr>
        <p:txBody>
          <a:bodyPr>
            <a:noAutofit/>
          </a:bodyPr>
          <a:lstStyle>
            <a:lvl1pPr marL="0" indent="0" algn="ctr">
              <a:buNone/>
              <a:defRPr sz="1600">
                <a:solidFill>
                  <a:schemeClr val="bg2">
                    <a:lumMod val="90000"/>
                  </a:schemeClr>
                </a:solidFill>
                <a:latin typeface="Arial" panose="020B0604020202020204" pitchFamily="34" charset="0"/>
              </a:defRPr>
            </a:lvl1pPr>
          </a:lstStyle>
          <a:p>
            <a:pPr lvl="0"/>
            <a:r>
              <a:rPr lang="en-US" dirty="0"/>
              <a:t>Title</a:t>
            </a:r>
          </a:p>
        </p:txBody>
      </p:sp>
      <p:sp>
        <p:nvSpPr>
          <p:cNvPr id="6" name="Text Placeholder 28">
            <a:extLst>
              <a:ext uri="{FF2B5EF4-FFF2-40B4-BE49-F238E27FC236}">
                <a16:creationId xmlns:a16="http://schemas.microsoft.com/office/drawing/2014/main" id="{07076DCD-41CD-A733-065F-499FB191C402}"/>
              </a:ext>
            </a:extLst>
          </p:cNvPr>
          <p:cNvSpPr>
            <a:spLocks noGrp="1"/>
          </p:cNvSpPr>
          <p:nvPr>
            <p:ph type="body" sz="quarter" idx="30" hasCustomPrompt="1"/>
          </p:nvPr>
        </p:nvSpPr>
        <p:spPr>
          <a:xfrm>
            <a:off x="5126240" y="4527314"/>
            <a:ext cx="2216248" cy="250323"/>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Twitter info</a:t>
            </a:r>
          </a:p>
        </p:txBody>
      </p:sp>
      <p:sp>
        <p:nvSpPr>
          <p:cNvPr id="7" name="Text Placeholder 28">
            <a:extLst>
              <a:ext uri="{FF2B5EF4-FFF2-40B4-BE49-F238E27FC236}">
                <a16:creationId xmlns:a16="http://schemas.microsoft.com/office/drawing/2014/main" id="{5E0C7FF6-B8FD-93C9-8E89-40F3878E3B43}"/>
              </a:ext>
            </a:extLst>
          </p:cNvPr>
          <p:cNvSpPr>
            <a:spLocks noGrp="1"/>
          </p:cNvSpPr>
          <p:nvPr>
            <p:ph type="body" sz="quarter" idx="31" hasCustomPrompt="1"/>
          </p:nvPr>
        </p:nvSpPr>
        <p:spPr>
          <a:xfrm>
            <a:off x="5126240" y="4862723"/>
            <a:ext cx="2216248" cy="250323"/>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err="1"/>
              <a:t>Linkedin</a:t>
            </a:r>
            <a:r>
              <a:rPr lang="en-US" dirty="0"/>
              <a:t> info</a:t>
            </a:r>
          </a:p>
        </p:txBody>
      </p:sp>
      <p:sp>
        <p:nvSpPr>
          <p:cNvPr id="8" name="Text Placeholder 28">
            <a:extLst>
              <a:ext uri="{FF2B5EF4-FFF2-40B4-BE49-F238E27FC236}">
                <a16:creationId xmlns:a16="http://schemas.microsoft.com/office/drawing/2014/main" id="{C77AB9E5-FDF7-E2D3-9829-CC2D2206B47A}"/>
              </a:ext>
            </a:extLst>
          </p:cNvPr>
          <p:cNvSpPr>
            <a:spLocks noGrp="1"/>
          </p:cNvSpPr>
          <p:nvPr>
            <p:ph type="body" sz="quarter" idx="32" hasCustomPrompt="1"/>
          </p:nvPr>
        </p:nvSpPr>
        <p:spPr>
          <a:xfrm>
            <a:off x="5126240" y="5198132"/>
            <a:ext cx="2216248" cy="250323"/>
          </a:xfrm>
          <a:prstGeom prst="rect">
            <a:avLst/>
          </a:prstGeom>
        </p:spPr>
        <p:txBody>
          <a:bodyPr>
            <a:noAutofit/>
          </a:bodyPr>
          <a:lstStyle>
            <a:lvl1pPr marL="0" indent="0" algn="l">
              <a:buNone/>
              <a:defRPr sz="1100">
                <a:solidFill>
                  <a:schemeClr val="bg2">
                    <a:lumMod val="90000"/>
                  </a:schemeClr>
                </a:solidFill>
                <a:latin typeface="Arial" panose="020B0604020202020204" pitchFamily="34" charset="0"/>
              </a:defRPr>
            </a:lvl1pPr>
          </a:lstStyle>
          <a:p>
            <a:pPr lvl="0"/>
            <a:r>
              <a:rPr lang="en-US" dirty="0"/>
              <a:t>Facebook info</a:t>
            </a:r>
          </a:p>
        </p:txBody>
      </p:sp>
      <p:sp>
        <p:nvSpPr>
          <p:cNvPr id="9" name="TextBox 8">
            <a:extLst>
              <a:ext uri="{FF2B5EF4-FFF2-40B4-BE49-F238E27FC236}">
                <a16:creationId xmlns:a16="http://schemas.microsoft.com/office/drawing/2014/main" id="{DE882DBE-58B9-9F10-1E35-3BE0161F1B4C}"/>
              </a:ext>
            </a:extLst>
          </p:cNvPr>
          <p:cNvSpPr txBox="1"/>
          <p:nvPr userDrawn="1"/>
        </p:nvSpPr>
        <p:spPr>
          <a:xfrm>
            <a:off x="5932037"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pic>
        <p:nvPicPr>
          <p:cNvPr id="10" name="Picture 9" descr="Shape, circle&#10;&#10;Description automatically generated">
            <a:extLst>
              <a:ext uri="{FF2B5EF4-FFF2-40B4-BE49-F238E27FC236}">
                <a16:creationId xmlns:a16="http://schemas.microsoft.com/office/drawing/2014/main" id="{D8A9311B-4044-6ED8-A6A4-FDE181C48BE2}"/>
              </a:ext>
            </a:extLst>
          </p:cNvPr>
          <p:cNvPicPr>
            <a:picLocks noChangeAspect="1"/>
          </p:cNvPicPr>
          <p:nvPr userDrawn="1"/>
        </p:nvPicPr>
        <p:blipFill>
          <a:blip r:embed="rId2"/>
          <a:stretch>
            <a:fillRect/>
          </a:stretch>
        </p:blipFill>
        <p:spPr>
          <a:xfrm>
            <a:off x="5350780" y="1529859"/>
            <a:ext cx="1470225" cy="1470225"/>
          </a:xfrm>
          <a:prstGeom prst="rect">
            <a:avLst/>
          </a:prstGeom>
        </p:spPr>
      </p:pic>
      <p:sp>
        <p:nvSpPr>
          <p:cNvPr id="11" name="Picture Placeholder 22">
            <a:extLst>
              <a:ext uri="{FF2B5EF4-FFF2-40B4-BE49-F238E27FC236}">
                <a16:creationId xmlns:a16="http://schemas.microsoft.com/office/drawing/2014/main" id="{4F66AC96-17D3-8F64-CE5F-7CE5670DE025}"/>
              </a:ext>
            </a:extLst>
          </p:cNvPr>
          <p:cNvSpPr>
            <a:spLocks noGrp="1"/>
          </p:cNvSpPr>
          <p:nvPr>
            <p:ph type="pic" sz="quarter" idx="54"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atin typeface="Arial" panose="020B0604020202020204" pitchFamily="34" charset="0"/>
              </a:defRPr>
            </a:lvl1pPr>
          </a:lstStyle>
          <a:p>
            <a:r>
              <a:rPr lang="en-US" dirty="0"/>
              <a:t>Click to insert image</a:t>
            </a:r>
          </a:p>
        </p:txBody>
      </p:sp>
      <p:sp>
        <p:nvSpPr>
          <p:cNvPr id="12" name="TextBox 11">
            <a:extLst>
              <a:ext uri="{FF2B5EF4-FFF2-40B4-BE49-F238E27FC236}">
                <a16:creationId xmlns:a16="http://schemas.microsoft.com/office/drawing/2014/main" id="{DED2AE10-DB41-ED31-E5D5-E6C78E4CCF24}"/>
              </a:ext>
            </a:extLst>
          </p:cNvPr>
          <p:cNvSpPr txBox="1"/>
          <p:nvPr userDrawn="1"/>
        </p:nvSpPr>
        <p:spPr>
          <a:xfrm>
            <a:off x="5932037" y="1709439"/>
            <a:ext cx="184731" cy="369332"/>
          </a:xfrm>
          <a:prstGeom prst="rect">
            <a:avLst/>
          </a:prstGeom>
          <a:noFill/>
        </p:spPr>
        <p:txBody>
          <a:bodyPr wrap="none" rtlCol="0">
            <a:noAutofit/>
          </a:bodyPr>
          <a:lstStyle/>
          <a:p>
            <a:endParaRPr lang="en-US" dirty="0">
              <a:latin typeface="Arial" panose="020B0604020202020204" pitchFamily="34" charset="0"/>
            </a:endParaRPr>
          </a:p>
        </p:txBody>
      </p:sp>
    </p:spTree>
    <p:extLst>
      <p:ext uri="{BB962C8B-B14F-4D97-AF65-F5344CB8AC3E}">
        <p14:creationId xmlns:p14="http://schemas.microsoft.com/office/powerpoint/2010/main" val="27754206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28D3D8-8D2D-4C13-2C6C-A07DB3015435}"/>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5" name="Slide Number Placeholder 5">
            <a:extLst>
              <a:ext uri="{FF2B5EF4-FFF2-40B4-BE49-F238E27FC236}">
                <a16:creationId xmlns:a16="http://schemas.microsoft.com/office/drawing/2014/main" id="{C7DF7438-7DAE-F492-8E42-D48ECFCD017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81854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 Line 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79316"/>
          </a:xfrm>
        </p:spPr>
        <p:txBody>
          <a:bodyPr lIns="0" anchor="ctr">
            <a:noAutofit/>
          </a:bodyPr>
          <a:lstStyle>
            <a:lvl1pPr algn="l">
              <a:defRPr sz="3200"/>
            </a:lvl1pPr>
          </a:lstStyle>
          <a:p>
            <a:r>
              <a:rPr lang="en-US" dirty="0"/>
              <a:t>Title goes here</a:t>
            </a:r>
          </a:p>
        </p:txBody>
      </p:sp>
      <p:sp>
        <p:nvSpPr>
          <p:cNvPr id="14" name="Content Placeholder 4">
            <a:extLst>
              <a:ext uri="{FF2B5EF4-FFF2-40B4-BE49-F238E27FC236}">
                <a16:creationId xmlns:a16="http://schemas.microsoft.com/office/drawing/2014/main" id="{F9F99B9C-1335-EB04-F0C5-CAB877B9D492}"/>
              </a:ext>
            </a:extLst>
          </p:cNvPr>
          <p:cNvSpPr>
            <a:spLocks noGrp="1"/>
          </p:cNvSpPr>
          <p:nvPr>
            <p:ph sz="quarter" idx="11" hasCustomPrompt="1"/>
          </p:nvPr>
        </p:nvSpPr>
        <p:spPr>
          <a:xfrm>
            <a:off x="578163" y="1799311"/>
            <a:ext cx="11045801" cy="4144289"/>
          </a:xfrm>
        </p:spPr>
        <p:txBody>
          <a:bodyPr/>
          <a:lstStyle>
            <a:lvl1pPr>
              <a:defRPr sz="2600"/>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6" name="Straight Connector 15">
            <a:extLst>
              <a:ext uri="{FF2B5EF4-FFF2-40B4-BE49-F238E27FC236}">
                <a16:creationId xmlns:a16="http://schemas.microsoft.com/office/drawing/2014/main" id="{C507462E-ECE4-217B-25AE-D2783BB8F346}"/>
              </a:ext>
            </a:extLst>
          </p:cNvPr>
          <p:cNvCxnSpPr>
            <a:cxnSpLocks/>
          </p:cNvCxnSpPr>
          <p:nvPr/>
        </p:nvCxnSpPr>
        <p:spPr>
          <a:xfrm>
            <a:off x="578163" y="1593984"/>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F6720B3E-5E2B-E893-DBE0-206A38296514}"/>
              </a:ext>
            </a:extLst>
          </p:cNvPr>
          <p:cNvSpPr>
            <a:spLocks noGrp="1"/>
          </p:cNvSpPr>
          <p:nvPr>
            <p:ph type="body" sz="quarter" idx="12" hasCustomPrompt="1"/>
          </p:nvPr>
        </p:nvSpPr>
        <p:spPr>
          <a:xfrm>
            <a:off x="577850" y="1025542"/>
            <a:ext cx="11065459" cy="504808"/>
          </a:xfrm>
        </p:spPr>
        <p:txBody>
          <a:bodyPr lIns="0" anchor="ctr">
            <a:noAutofit/>
          </a:bodyPr>
          <a:lstStyle>
            <a:lvl1pPr marL="0" indent="0">
              <a:buNone/>
              <a:defRPr sz="2600" b="0"/>
            </a:lvl1pPr>
          </a:lstStyle>
          <a:p>
            <a:pPr lvl="0"/>
            <a:r>
              <a:rPr lang="en-US" dirty="0"/>
              <a:t>Subtitle goes here</a:t>
            </a:r>
          </a:p>
        </p:txBody>
      </p:sp>
      <p:sp>
        <p:nvSpPr>
          <p:cNvPr id="7" name="Slide Number Placeholder 5">
            <a:extLst>
              <a:ext uri="{FF2B5EF4-FFF2-40B4-BE49-F238E27FC236}">
                <a16:creationId xmlns:a16="http://schemas.microsoft.com/office/drawing/2014/main" id="{C2F8A18E-6255-7FFA-F7D3-735D8F8635D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25732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53439" y="346226"/>
            <a:ext cx="11045790" cy="618456"/>
          </a:xfrm>
        </p:spPr>
        <p:txBody>
          <a:bodyPr anchor="b">
            <a:noAutofit/>
          </a:bodyPr>
          <a:lstStyle>
            <a:lvl1pPr algn="l">
              <a:defRPr sz="3200"/>
            </a:lvl1pPr>
          </a:lstStyle>
          <a:p>
            <a:r>
              <a:rPr lang="en-US" dirty="0"/>
              <a:t>Title goes here</a:t>
            </a:r>
          </a:p>
        </p:txBody>
      </p: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9" name="Text Placeholder 21">
            <a:extLst>
              <a:ext uri="{FF2B5EF4-FFF2-40B4-BE49-F238E27FC236}">
                <a16:creationId xmlns:a16="http://schemas.microsoft.com/office/drawing/2014/main" id="{45341574-8534-FD19-720E-E1EC6413B4F4}"/>
              </a:ext>
            </a:extLst>
          </p:cNvPr>
          <p:cNvSpPr>
            <a:spLocks noGrp="1"/>
          </p:cNvSpPr>
          <p:nvPr>
            <p:ph type="body" sz="quarter" idx="10" hasCustomPrompt="1"/>
          </p:nvPr>
        </p:nvSpPr>
        <p:spPr>
          <a:xfrm>
            <a:off x="533772" y="1260912"/>
            <a:ext cx="11065457" cy="4336175"/>
          </a:xfrm>
        </p:spPr>
        <p:txBody>
          <a:bodyPr>
            <a:noAutofit/>
          </a:bodyPr>
          <a:lstStyle>
            <a:lvl1pPr>
              <a:defRPr sz="2600">
                <a:latin typeface="Arial" panose="020B0604020202020204" pitchFamily="34" charset="0"/>
                <a:ea typeface="Verdana" panose="020B0604030504040204" pitchFamily="34" charset="0"/>
                <a:cs typeface="Arial" panose="020B0604020202020204" pitchFamily="34" charset="0"/>
              </a:defRPr>
            </a:lvl1pPr>
            <a:lvl2pPr>
              <a:defRPr>
                <a:latin typeface="Arial" panose="020B0604020202020204" pitchFamily="34" charset="0"/>
                <a:ea typeface="Verdana" panose="020B0604030504040204" pitchFamily="34" charset="0"/>
                <a:cs typeface="Arial" panose="020B0604020202020204" pitchFamily="34" charset="0"/>
              </a:defRPr>
            </a:lvl2pPr>
            <a:lvl3pPr>
              <a:defRPr>
                <a:latin typeface="Arial" panose="020B0604020202020204" pitchFamily="34" charset="0"/>
                <a:ea typeface="Verdana" panose="020B0604030504040204" pitchFamily="34" charset="0"/>
                <a:cs typeface="Arial" panose="020B0604020202020204" pitchFamily="34" charset="0"/>
              </a:defRPr>
            </a:lvl3pPr>
            <a:lvl4pPr>
              <a:defRPr>
                <a:latin typeface="Arial" panose="020B0604020202020204" pitchFamily="34" charset="0"/>
                <a:ea typeface="Verdana" panose="020B0604030504040204" pitchFamily="34" charset="0"/>
                <a:cs typeface="Arial" panose="020B0604020202020204" pitchFamily="34" charset="0"/>
              </a:defRPr>
            </a:lvl4pPr>
            <a:lvl5pPr>
              <a:defRPr>
                <a:latin typeface="Arial" panose="020B0604020202020204" pitchFamily="34" charset="0"/>
                <a:ea typeface="Verdana" panose="020B060403050404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91275D-4130-2C77-59B6-A12E4B928D1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09648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Line Title +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524000"/>
            <a:ext cx="11085123" cy="45719"/>
          </a:xfrm>
          <a:prstGeom prst="rect">
            <a:avLst/>
          </a:prstGeom>
        </p:spPr>
      </p:pic>
      <p:sp>
        <p:nvSpPr>
          <p:cNvPr id="11" name="Title 1">
            <a:extLst>
              <a:ext uri="{FF2B5EF4-FFF2-40B4-BE49-F238E27FC236}">
                <a16:creationId xmlns:a16="http://schemas.microsoft.com/office/drawing/2014/main" id="{3D312ABB-9549-AB7C-6CAA-AFB0F509BD11}"/>
              </a:ext>
            </a:extLst>
          </p:cNvPr>
          <p:cNvSpPr>
            <a:spLocks noGrp="1"/>
          </p:cNvSpPr>
          <p:nvPr>
            <p:ph type="ctrTitle" hasCustomPrompt="1"/>
          </p:nvPr>
        </p:nvSpPr>
        <p:spPr>
          <a:xfrm>
            <a:off x="578163" y="346225"/>
            <a:ext cx="11040736" cy="1053201"/>
          </a:xfrm>
        </p:spPr>
        <p:txBody>
          <a:bodyPr lIns="0" anchor="ctr">
            <a:noAutofit/>
          </a:bodyPr>
          <a:lstStyle>
            <a:lvl1pPr algn="l">
              <a:defRPr sz="3200"/>
            </a:lvl1pPr>
          </a:lstStyle>
          <a:p>
            <a:r>
              <a:rPr lang="en-US" dirty="0"/>
              <a:t>Double line title goes here</a:t>
            </a:r>
            <a:br>
              <a:rPr lang="en-US" dirty="0"/>
            </a:br>
            <a:r>
              <a:rPr lang="en-US" dirty="0"/>
              <a:t>Two lines looks like this</a:t>
            </a:r>
          </a:p>
        </p:txBody>
      </p:sp>
      <p:sp>
        <p:nvSpPr>
          <p:cNvPr id="2" name="Text Placeholder 21">
            <a:extLst>
              <a:ext uri="{FF2B5EF4-FFF2-40B4-BE49-F238E27FC236}">
                <a16:creationId xmlns:a16="http://schemas.microsoft.com/office/drawing/2014/main" id="{5AEFBE99-B096-2445-95C1-2E28DC976F82}"/>
              </a:ext>
            </a:extLst>
          </p:cNvPr>
          <p:cNvSpPr>
            <a:spLocks noGrp="1"/>
          </p:cNvSpPr>
          <p:nvPr>
            <p:ph type="body" sz="quarter" idx="10" hasCustomPrompt="1"/>
          </p:nvPr>
        </p:nvSpPr>
        <p:spPr>
          <a:xfrm>
            <a:off x="573100" y="1749627"/>
            <a:ext cx="11045799" cy="4336175"/>
          </a:xfrm>
        </p:spPr>
        <p:txBody>
          <a:bodyPr>
            <a:noAutofit/>
          </a:bodyPr>
          <a:lstStyle>
            <a:lvl1pPr>
              <a:defRPr sz="2600">
                <a:latin typeface="Arial" panose="020B0604020202020204" pitchFamily="34" charset="0"/>
                <a:ea typeface="Verdana" panose="020B0604030504040204" pitchFamily="34" charset="0"/>
                <a:cs typeface="Arial" panose="020B0604020202020204" pitchFamily="34" charset="0"/>
              </a:defRPr>
            </a:lvl1pPr>
            <a:lvl2pPr>
              <a:defRPr>
                <a:latin typeface="Arial" panose="020B0604020202020204" pitchFamily="34" charset="0"/>
                <a:ea typeface="Verdana" panose="020B0604030504040204" pitchFamily="34" charset="0"/>
                <a:cs typeface="Arial" panose="020B0604020202020204" pitchFamily="34" charset="0"/>
              </a:defRPr>
            </a:lvl2pPr>
            <a:lvl3pPr>
              <a:defRPr>
                <a:latin typeface="Arial" panose="020B0604020202020204" pitchFamily="34" charset="0"/>
                <a:ea typeface="Verdana" panose="020B0604030504040204" pitchFamily="34" charset="0"/>
                <a:cs typeface="Arial" panose="020B0604020202020204" pitchFamily="34" charset="0"/>
              </a:defRPr>
            </a:lvl3pPr>
            <a:lvl4pPr>
              <a:defRPr>
                <a:latin typeface="Arial" panose="020B0604020202020204" pitchFamily="34" charset="0"/>
                <a:ea typeface="Verdana" panose="020B0604030504040204" pitchFamily="34" charset="0"/>
                <a:cs typeface="Arial" panose="020B0604020202020204" pitchFamily="34" charset="0"/>
              </a:defRPr>
            </a:lvl4pPr>
            <a:lvl5pPr>
              <a:defRPr>
                <a:latin typeface="Arial" panose="020B0604020202020204" pitchFamily="34" charset="0"/>
                <a:ea typeface="Verdana" panose="020B060403050404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7A89560-5793-D478-4307-915DB96873EE}"/>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40420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rge Title + Text">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EC720B5B-709B-DBFB-6E94-1C1066DDEF35}"/>
              </a:ext>
            </a:extLst>
          </p:cNvPr>
          <p:cNvSpPr txBox="1">
            <a:spLocks/>
          </p:cNvSpPr>
          <p:nvPr/>
        </p:nvSpPr>
        <p:spPr>
          <a:xfrm>
            <a:off x="573101" y="1841065"/>
            <a:ext cx="11065457" cy="4001060"/>
          </a:xfrm>
          <a:prstGeom prst="rect">
            <a:avLst/>
          </a:prstGeom>
        </p:spPr>
        <p:txBody>
          <a:bodyPr vert="horz" lIns="91440" tIns="45720" rIns="91440" bIns="45720" rtlCol="0">
            <a:noAutofit/>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pen Sans Light" pitchFamily="2" charset="0"/>
                <a:ea typeface="Open Sans Light" pitchFamily="2" charset="0"/>
                <a:cs typeface="Open Sans Light"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pen Sans Light" pitchFamily="2" charset="0"/>
                <a:ea typeface="Open Sans Light" pitchFamily="2" charset="0"/>
                <a:cs typeface="Open Sans Light"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pen Sans Light" pitchFamily="2" charset="0"/>
                <a:ea typeface="Open Sans Light" pitchFamily="2" charset="0"/>
                <a:cs typeface="Open Sans Light"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pen Sans Light" pitchFamily="2" charset="0"/>
                <a:ea typeface="Open Sans Light" pitchFamily="2" charset="0"/>
                <a:cs typeface="Open Sans Light"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0497614C-40CA-BE90-6634-3E05A1BD05CB}"/>
              </a:ext>
            </a:extLst>
          </p:cNvPr>
          <p:cNvSpPr>
            <a:spLocks noGrp="1"/>
          </p:cNvSpPr>
          <p:nvPr>
            <p:ph type="body" sz="quarter" idx="10" hasCustomPrompt="1"/>
          </p:nvPr>
        </p:nvSpPr>
        <p:spPr>
          <a:xfrm>
            <a:off x="573100" y="1749627"/>
            <a:ext cx="11045799" cy="4336175"/>
          </a:xfrm>
        </p:spPr>
        <p:txBody>
          <a:bodyPr>
            <a:noAutofit/>
          </a:bodyPr>
          <a:lstStyle>
            <a:lvl1pPr>
              <a:defRPr sz="2600">
                <a:latin typeface="Arial" panose="020B0604020202020204" pitchFamily="34" charset="0"/>
                <a:ea typeface="Verdana" panose="020B0604030504040204" pitchFamily="34" charset="0"/>
                <a:cs typeface="Arial" panose="020B0604020202020204" pitchFamily="34" charset="0"/>
              </a:defRPr>
            </a:lvl1pPr>
            <a:lvl2pPr>
              <a:defRPr>
                <a:latin typeface="Arial" panose="020B0604020202020204" pitchFamily="34" charset="0"/>
                <a:ea typeface="Verdana" panose="020B0604030504040204" pitchFamily="34" charset="0"/>
                <a:cs typeface="Arial" panose="020B0604020202020204" pitchFamily="34" charset="0"/>
              </a:defRPr>
            </a:lvl2pPr>
            <a:lvl3pPr>
              <a:defRPr>
                <a:latin typeface="Arial" panose="020B0604020202020204" pitchFamily="34" charset="0"/>
                <a:ea typeface="Verdana" panose="020B0604030504040204" pitchFamily="34" charset="0"/>
                <a:cs typeface="Arial" panose="020B0604020202020204" pitchFamily="34" charset="0"/>
              </a:defRPr>
            </a:lvl3pPr>
            <a:lvl4pPr>
              <a:defRPr>
                <a:latin typeface="Arial" panose="020B0604020202020204" pitchFamily="34" charset="0"/>
                <a:ea typeface="Verdana" panose="020B0604030504040204" pitchFamily="34" charset="0"/>
                <a:cs typeface="Arial" panose="020B0604020202020204" pitchFamily="34" charset="0"/>
              </a:defRPr>
            </a:lvl4pPr>
            <a:lvl5pPr>
              <a:defRPr>
                <a:latin typeface="Arial" panose="020B0604020202020204" pitchFamily="34" charset="0"/>
                <a:ea typeface="Verdana" panose="020B060403050404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CA96F30-9072-8104-2325-65681806B00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3" name="Title 1">
            <a:extLst>
              <a:ext uri="{FF2B5EF4-FFF2-40B4-BE49-F238E27FC236}">
                <a16:creationId xmlns:a16="http://schemas.microsoft.com/office/drawing/2014/main" id="{021F2B5C-32BE-CC66-B9BE-4A1CAB8D4A3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Tree>
    <p:extLst>
      <p:ext uri="{BB962C8B-B14F-4D97-AF65-F5344CB8AC3E}">
        <p14:creationId xmlns:p14="http://schemas.microsoft.com/office/powerpoint/2010/main" val="31226611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 4 Summaries">
    <p:spTree>
      <p:nvGrpSpPr>
        <p:cNvPr id="1" name=""/>
        <p:cNvGrpSpPr/>
        <p:nvPr/>
      </p:nvGrpSpPr>
      <p:grpSpPr>
        <a:xfrm>
          <a:off x="0" y="0"/>
          <a:ext cx="0" cy="0"/>
          <a:chOff x="0" y="0"/>
          <a:chExt cx="0" cy="0"/>
        </a:xfrm>
      </p:grpSpPr>
      <p:sp>
        <p:nvSpPr>
          <p:cNvPr id="2" name="Text Placeholder 27">
            <a:extLst>
              <a:ext uri="{FF2B5EF4-FFF2-40B4-BE49-F238E27FC236}">
                <a16:creationId xmlns:a16="http://schemas.microsoft.com/office/drawing/2014/main" id="{AAC965BB-0676-8D6D-66D7-2E99C87994C8}"/>
              </a:ext>
            </a:extLst>
          </p:cNvPr>
          <p:cNvSpPr>
            <a:spLocks noGrp="1"/>
          </p:cNvSpPr>
          <p:nvPr>
            <p:ph type="body" sz="quarter" idx="26" hasCustomPrompt="1"/>
          </p:nvPr>
        </p:nvSpPr>
        <p:spPr>
          <a:xfrm>
            <a:off x="9737725" y="3511878"/>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dirty="0"/>
              <a:t>Click to edit text</a:t>
            </a:r>
          </a:p>
          <a:p>
            <a:pPr lvl="1"/>
            <a:r>
              <a:rPr lang="en-US" dirty="0"/>
              <a:t>Second level</a:t>
            </a:r>
          </a:p>
        </p:txBody>
      </p:sp>
      <p:sp>
        <p:nvSpPr>
          <p:cNvPr id="5" name="Text Placeholder 27">
            <a:extLst>
              <a:ext uri="{FF2B5EF4-FFF2-40B4-BE49-F238E27FC236}">
                <a16:creationId xmlns:a16="http://schemas.microsoft.com/office/drawing/2014/main" id="{C302B5B0-0AFE-C530-026E-FA23F69E07AB}"/>
              </a:ext>
            </a:extLst>
          </p:cNvPr>
          <p:cNvSpPr>
            <a:spLocks noGrp="1"/>
          </p:cNvSpPr>
          <p:nvPr>
            <p:ph type="body" sz="quarter" idx="27" hasCustomPrompt="1"/>
          </p:nvPr>
        </p:nvSpPr>
        <p:spPr>
          <a:xfrm>
            <a:off x="9737725" y="4408042"/>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dirty="0"/>
              <a:t>Click to edit text</a:t>
            </a:r>
          </a:p>
          <a:p>
            <a:pPr lvl="1"/>
            <a:r>
              <a:rPr lang="en-US" dirty="0"/>
              <a:t>Second level</a:t>
            </a:r>
          </a:p>
        </p:txBody>
      </p:sp>
      <p:sp>
        <p:nvSpPr>
          <p:cNvPr id="33" name="Content Placeholder 4">
            <a:extLst>
              <a:ext uri="{FF2B5EF4-FFF2-40B4-BE49-F238E27FC236}">
                <a16:creationId xmlns:a16="http://schemas.microsoft.com/office/drawing/2014/main" id="{CA0978F5-A894-404E-C5EE-6CB1EA7F1CFC}"/>
              </a:ext>
            </a:extLst>
          </p:cNvPr>
          <p:cNvSpPr>
            <a:spLocks noGrp="1"/>
          </p:cNvSpPr>
          <p:nvPr>
            <p:ph sz="quarter" idx="10" hasCustomPrompt="1"/>
          </p:nvPr>
        </p:nvSpPr>
        <p:spPr>
          <a:xfrm>
            <a:off x="923874" y="15906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dirty="0"/>
              <a:t>Chart / Table / Image </a:t>
            </a:r>
            <a:br>
              <a:rPr lang="en-US" dirty="0"/>
            </a:br>
            <a:r>
              <a:rPr lang="en-US" dirty="0"/>
              <a:t>goes here.</a:t>
            </a:r>
          </a:p>
        </p:txBody>
      </p:sp>
      <p:sp>
        <p:nvSpPr>
          <p:cNvPr id="41" name="Text Placeholder 40">
            <a:extLst>
              <a:ext uri="{FF2B5EF4-FFF2-40B4-BE49-F238E27FC236}">
                <a16:creationId xmlns:a16="http://schemas.microsoft.com/office/drawing/2014/main" id="{2BA69351-F97C-C053-C130-B7DB6AA3095E}"/>
              </a:ext>
            </a:extLst>
          </p:cNvPr>
          <p:cNvSpPr>
            <a:spLocks noGrp="1"/>
          </p:cNvSpPr>
          <p:nvPr>
            <p:ph type="body" sz="quarter" idx="15" hasCustomPrompt="1"/>
          </p:nvPr>
        </p:nvSpPr>
        <p:spPr>
          <a:xfrm>
            <a:off x="926123" y="13049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Title goes here</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userDrawn="1"/>
        </p:nvSpPr>
        <p:spPr>
          <a:xfrm>
            <a:off x="9737725" y="1279443"/>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BEBEB"/>
                </a:solidFill>
                <a:effectLst/>
                <a:uLnTx/>
                <a:uFillTx/>
                <a:latin typeface="Arial" panose="020B0604020202020204" pitchFamily="34" charset="0"/>
                <a:ea typeface="Verdana" panose="020B0604030504040204" pitchFamily="34" charset="0"/>
                <a:cs typeface="Arial" panose="020B0604020202020204" pitchFamily="34" charset="0"/>
              </a:rPr>
              <a:t>Comments</a:t>
            </a: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2" name="Title 1">
            <a:extLst>
              <a:ext uri="{FF2B5EF4-FFF2-40B4-BE49-F238E27FC236}">
                <a16:creationId xmlns:a16="http://schemas.microsoft.com/office/drawing/2014/main" id="{6701126E-3580-1F99-FA50-EDE66BB31B61}"/>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44" name="Content Placeholder 4">
            <a:extLst>
              <a:ext uri="{FF2B5EF4-FFF2-40B4-BE49-F238E27FC236}">
                <a16:creationId xmlns:a16="http://schemas.microsoft.com/office/drawing/2014/main" id="{1203ABD2-4622-E2B7-3610-AF1FCFBB8F7F}"/>
              </a:ext>
            </a:extLst>
          </p:cNvPr>
          <p:cNvSpPr>
            <a:spLocks noGrp="1"/>
          </p:cNvSpPr>
          <p:nvPr>
            <p:ph sz="quarter" idx="16" hasCustomPrompt="1"/>
          </p:nvPr>
        </p:nvSpPr>
        <p:spPr>
          <a:xfrm>
            <a:off x="5312994" y="15906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dirty="0"/>
              <a:t>Chart / Table / Image </a:t>
            </a:r>
            <a:br>
              <a:rPr lang="en-US" dirty="0"/>
            </a:br>
            <a:r>
              <a:rPr lang="en-US" dirty="0"/>
              <a:t>goes here.</a:t>
            </a:r>
          </a:p>
        </p:txBody>
      </p:sp>
      <p:sp>
        <p:nvSpPr>
          <p:cNvPr id="45" name="Text Placeholder 40">
            <a:extLst>
              <a:ext uri="{FF2B5EF4-FFF2-40B4-BE49-F238E27FC236}">
                <a16:creationId xmlns:a16="http://schemas.microsoft.com/office/drawing/2014/main" id="{7D2EC3CF-7396-AD57-16F4-C5C354D9479C}"/>
              </a:ext>
            </a:extLst>
          </p:cNvPr>
          <p:cNvSpPr>
            <a:spLocks noGrp="1"/>
          </p:cNvSpPr>
          <p:nvPr>
            <p:ph type="body" sz="quarter" idx="17" hasCustomPrompt="1"/>
          </p:nvPr>
        </p:nvSpPr>
        <p:spPr>
          <a:xfrm>
            <a:off x="5315243" y="13049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Title goes here</a:t>
            </a:r>
          </a:p>
        </p:txBody>
      </p:sp>
      <p:sp>
        <p:nvSpPr>
          <p:cNvPr id="47" name="Content Placeholder 4">
            <a:extLst>
              <a:ext uri="{FF2B5EF4-FFF2-40B4-BE49-F238E27FC236}">
                <a16:creationId xmlns:a16="http://schemas.microsoft.com/office/drawing/2014/main" id="{2830EF7A-3881-9224-DC19-0673C1BD3CDD}"/>
              </a:ext>
            </a:extLst>
          </p:cNvPr>
          <p:cNvSpPr>
            <a:spLocks noGrp="1"/>
          </p:cNvSpPr>
          <p:nvPr>
            <p:ph sz="quarter" idx="18" hasCustomPrompt="1"/>
          </p:nvPr>
        </p:nvSpPr>
        <p:spPr>
          <a:xfrm>
            <a:off x="923874" y="41814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dirty="0"/>
              <a:t>Chart / Table / Image </a:t>
            </a:r>
            <a:br>
              <a:rPr lang="en-US" dirty="0"/>
            </a:br>
            <a:r>
              <a:rPr lang="en-US" dirty="0"/>
              <a:t>goes here.</a:t>
            </a:r>
          </a:p>
        </p:txBody>
      </p:sp>
      <p:sp>
        <p:nvSpPr>
          <p:cNvPr id="48" name="Text Placeholder 40">
            <a:extLst>
              <a:ext uri="{FF2B5EF4-FFF2-40B4-BE49-F238E27FC236}">
                <a16:creationId xmlns:a16="http://schemas.microsoft.com/office/drawing/2014/main" id="{66C3B514-7AEC-854C-6FF7-4D784345FFC3}"/>
              </a:ext>
            </a:extLst>
          </p:cNvPr>
          <p:cNvSpPr>
            <a:spLocks noGrp="1"/>
          </p:cNvSpPr>
          <p:nvPr>
            <p:ph type="body" sz="quarter" idx="19" hasCustomPrompt="1"/>
          </p:nvPr>
        </p:nvSpPr>
        <p:spPr>
          <a:xfrm>
            <a:off x="926123" y="38957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Title goes here</a:t>
            </a:r>
          </a:p>
        </p:txBody>
      </p:sp>
      <p:sp>
        <p:nvSpPr>
          <p:cNvPr id="50" name="Content Placeholder 4">
            <a:extLst>
              <a:ext uri="{FF2B5EF4-FFF2-40B4-BE49-F238E27FC236}">
                <a16:creationId xmlns:a16="http://schemas.microsoft.com/office/drawing/2014/main" id="{793E20C6-9CC7-3D61-776E-79E63B724796}"/>
              </a:ext>
            </a:extLst>
          </p:cNvPr>
          <p:cNvSpPr>
            <a:spLocks noGrp="1"/>
          </p:cNvSpPr>
          <p:nvPr>
            <p:ph sz="quarter" idx="20" hasCustomPrompt="1"/>
          </p:nvPr>
        </p:nvSpPr>
        <p:spPr>
          <a:xfrm>
            <a:off x="5312994" y="41814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dirty="0"/>
              <a:t>Chart / Table / Image </a:t>
            </a:r>
            <a:br>
              <a:rPr lang="en-US" dirty="0"/>
            </a:br>
            <a:r>
              <a:rPr lang="en-US" dirty="0"/>
              <a:t>goes here.</a:t>
            </a:r>
          </a:p>
        </p:txBody>
      </p:sp>
      <p:sp>
        <p:nvSpPr>
          <p:cNvPr id="51" name="Text Placeholder 40">
            <a:extLst>
              <a:ext uri="{FF2B5EF4-FFF2-40B4-BE49-F238E27FC236}">
                <a16:creationId xmlns:a16="http://schemas.microsoft.com/office/drawing/2014/main" id="{C7E5B1B8-DAB9-E205-FD06-3C27E7AB2AFE}"/>
              </a:ext>
            </a:extLst>
          </p:cNvPr>
          <p:cNvSpPr>
            <a:spLocks noGrp="1"/>
          </p:cNvSpPr>
          <p:nvPr>
            <p:ph type="body" sz="quarter" idx="21" hasCustomPrompt="1"/>
          </p:nvPr>
        </p:nvSpPr>
        <p:spPr>
          <a:xfrm>
            <a:off x="5315243" y="38957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Title goes here</a:t>
            </a:r>
          </a:p>
        </p:txBody>
      </p:sp>
      <p:sp>
        <p:nvSpPr>
          <p:cNvPr id="54" name="Text Placeholder 27">
            <a:extLst>
              <a:ext uri="{FF2B5EF4-FFF2-40B4-BE49-F238E27FC236}">
                <a16:creationId xmlns:a16="http://schemas.microsoft.com/office/drawing/2014/main" id="{9592DBA2-A58E-4120-649F-69193CACD3A3}"/>
              </a:ext>
            </a:extLst>
          </p:cNvPr>
          <p:cNvSpPr>
            <a:spLocks noGrp="1"/>
          </p:cNvSpPr>
          <p:nvPr>
            <p:ph type="body" sz="quarter" idx="22" hasCustomPrompt="1"/>
          </p:nvPr>
        </p:nvSpPr>
        <p:spPr>
          <a:xfrm>
            <a:off x="9737725" y="2615714"/>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dirty="0"/>
              <a:t>Click to edit text</a:t>
            </a:r>
          </a:p>
          <a:p>
            <a:pPr lvl="1"/>
            <a:r>
              <a:rPr lang="en-US" dirty="0"/>
              <a:t>Second level</a:t>
            </a:r>
          </a:p>
        </p:txBody>
      </p:sp>
      <p:sp>
        <p:nvSpPr>
          <p:cNvPr id="6" name="Text Placeholder 27">
            <a:extLst>
              <a:ext uri="{FF2B5EF4-FFF2-40B4-BE49-F238E27FC236}">
                <a16:creationId xmlns:a16="http://schemas.microsoft.com/office/drawing/2014/main" id="{0BE5657C-D120-594C-E771-BEE3BDFC16D0}"/>
              </a:ext>
            </a:extLst>
          </p:cNvPr>
          <p:cNvSpPr>
            <a:spLocks noGrp="1"/>
          </p:cNvSpPr>
          <p:nvPr>
            <p:ph type="body" sz="quarter" idx="28" hasCustomPrompt="1"/>
          </p:nvPr>
        </p:nvSpPr>
        <p:spPr>
          <a:xfrm>
            <a:off x="9737725" y="1719550"/>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dirty="0"/>
              <a:t>Click to edit text</a:t>
            </a:r>
          </a:p>
          <a:p>
            <a:pPr lvl="1"/>
            <a:r>
              <a:rPr lang="en-US" dirty="0"/>
              <a:t>Second level</a:t>
            </a:r>
          </a:p>
        </p:txBody>
      </p:sp>
      <p:sp>
        <p:nvSpPr>
          <p:cNvPr id="18" name="Slide Number Placeholder 5">
            <a:extLst>
              <a:ext uri="{FF2B5EF4-FFF2-40B4-BE49-F238E27FC236}">
                <a16:creationId xmlns:a16="http://schemas.microsoft.com/office/drawing/2014/main" id="{DF211EDE-02B5-8A8A-B9E5-AEF20F14F9A9}"/>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297965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Content + 2 Summa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752600"/>
            <a:ext cx="8794437" cy="4078858"/>
          </a:xfrm>
        </p:spPr>
        <p:txBody>
          <a:bodyPr>
            <a:noAutofit/>
          </a:bodyPr>
          <a:lstStyle>
            <a:lvl1pPr>
              <a:defRPr sz="2600"/>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userDrawn="1"/>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BEBEB"/>
                </a:solidFill>
                <a:effectLst/>
                <a:uLnTx/>
                <a:uFillTx/>
                <a:latin typeface="Arial" panose="020B0604020202020204" pitchFamily="34" charset="0"/>
                <a:ea typeface="Verdana" panose="020B0604030504040204" pitchFamily="34" charset="0"/>
                <a:cs typeface="Arial" panose="020B0604020202020204" pitchFamily="34" charset="0"/>
              </a:rPr>
              <a:t>Comments</a:t>
            </a: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0" name="Text Placeholder 9">
            <a:extLst>
              <a:ext uri="{FF2B5EF4-FFF2-40B4-BE49-F238E27FC236}">
                <a16:creationId xmlns:a16="http://schemas.microsoft.com/office/drawing/2014/main" id="{57A8FE98-1802-BEB6-1E9C-4A23E6B5032C}"/>
              </a:ext>
            </a:extLst>
          </p:cNvPr>
          <p:cNvSpPr>
            <a:spLocks noGrp="1"/>
          </p:cNvSpPr>
          <p:nvPr>
            <p:ph type="body" sz="quarter" idx="12" hasCustomPrompt="1"/>
          </p:nvPr>
        </p:nvSpPr>
        <p:spPr>
          <a:xfrm>
            <a:off x="9738159" y="2094141"/>
            <a:ext cx="1905461" cy="1569990"/>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dirty="0"/>
              <a:t>Click to edit text</a:t>
            </a:r>
          </a:p>
          <a:p>
            <a:pPr lvl="1"/>
            <a:r>
              <a:rPr lang="en-US" dirty="0"/>
              <a:t>Second level</a:t>
            </a:r>
          </a:p>
        </p:txBody>
      </p:sp>
      <p:sp>
        <p:nvSpPr>
          <p:cNvPr id="5" name="Rectangle 4">
            <a:extLst>
              <a:ext uri="{FF2B5EF4-FFF2-40B4-BE49-F238E27FC236}">
                <a16:creationId xmlns:a16="http://schemas.microsoft.com/office/drawing/2014/main" id="{8F679738-D994-6771-260A-81C9B9462A80}"/>
              </a:ext>
            </a:extLst>
          </p:cNvPr>
          <p:cNvSpPr/>
          <p:nvPr userDrawn="1"/>
        </p:nvSpPr>
        <p:spPr>
          <a:xfrm>
            <a:off x="9738160" y="3919927"/>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BEBEB"/>
                </a:solidFill>
                <a:effectLst/>
                <a:uLnTx/>
                <a:uFillTx/>
                <a:latin typeface="Arial" panose="020B0604020202020204" pitchFamily="34" charset="0"/>
                <a:ea typeface="Verdana" panose="020B0604030504040204" pitchFamily="34" charset="0"/>
                <a:cs typeface="Arial" panose="020B0604020202020204" pitchFamily="34" charset="0"/>
              </a:rPr>
              <a:t>Comments</a:t>
            </a: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 name="Text Placeholder 9">
            <a:extLst>
              <a:ext uri="{FF2B5EF4-FFF2-40B4-BE49-F238E27FC236}">
                <a16:creationId xmlns:a16="http://schemas.microsoft.com/office/drawing/2014/main" id="{CD708790-EAAC-D7C4-88F4-EC60970ECF0E}"/>
              </a:ext>
            </a:extLst>
          </p:cNvPr>
          <p:cNvSpPr>
            <a:spLocks noGrp="1"/>
          </p:cNvSpPr>
          <p:nvPr>
            <p:ph type="body" sz="quarter" idx="13" hasCustomPrompt="1"/>
          </p:nvPr>
        </p:nvSpPr>
        <p:spPr>
          <a:xfrm>
            <a:off x="9738159" y="4261468"/>
            <a:ext cx="1905461" cy="1569990"/>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dirty="0"/>
              <a:t>Click to edit text</a:t>
            </a:r>
          </a:p>
          <a:p>
            <a:pPr lvl="1"/>
            <a:r>
              <a:rPr lang="en-US" dirty="0"/>
              <a:t>Second level</a:t>
            </a:r>
          </a:p>
        </p:txBody>
      </p:sp>
      <p:sp>
        <p:nvSpPr>
          <p:cNvPr id="11" name="Slide Number Placeholder 5">
            <a:extLst>
              <a:ext uri="{FF2B5EF4-FFF2-40B4-BE49-F238E27FC236}">
                <a16:creationId xmlns:a16="http://schemas.microsoft.com/office/drawing/2014/main" id="{BDDB3BE3-FBA6-C534-AF3C-CD0B72C68AD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483881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Content +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752600"/>
            <a:ext cx="8794437" cy="4078858"/>
          </a:xfrm>
        </p:spPr>
        <p:txBody>
          <a:bodyPr>
            <a:noAutofit/>
          </a:bodyPr>
          <a:lstStyle>
            <a:lvl1pPr>
              <a:defRPr sz="2600"/>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userDrawn="1"/>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BEBEB"/>
                </a:solidFill>
                <a:effectLst/>
                <a:uLnTx/>
                <a:uFillTx/>
                <a:latin typeface="Arial" panose="020B0604020202020204" pitchFamily="34" charset="0"/>
                <a:ea typeface="Verdana" panose="020B0604030504040204" pitchFamily="34" charset="0"/>
                <a:cs typeface="Arial" panose="020B0604020202020204" pitchFamily="34" charset="0"/>
              </a:rPr>
              <a:t>Comments</a:t>
            </a: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0" name="Text Placeholder 9">
            <a:extLst>
              <a:ext uri="{FF2B5EF4-FFF2-40B4-BE49-F238E27FC236}">
                <a16:creationId xmlns:a16="http://schemas.microsoft.com/office/drawing/2014/main" id="{57A8FE98-1802-BEB6-1E9C-4A23E6B5032C}"/>
              </a:ext>
            </a:extLst>
          </p:cNvPr>
          <p:cNvSpPr>
            <a:spLocks noGrp="1"/>
          </p:cNvSpPr>
          <p:nvPr>
            <p:ph type="body" sz="quarter" idx="12" hasCustomPrompt="1"/>
          </p:nvPr>
        </p:nvSpPr>
        <p:spPr>
          <a:xfrm>
            <a:off x="9738159" y="2094140"/>
            <a:ext cx="1905461" cy="3791646"/>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dirty="0"/>
              <a:t>Click to edit text</a:t>
            </a:r>
          </a:p>
          <a:p>
            <a:pPr lvl="1"/>
            <a:r>
              <a:rPr lang="en-US" dirty="0"/>
              <a:t>Second level</a:t>
            </a:r>
          </a:p>
        </p:txBody>
      </p:sp>
      <p:sp>
        <p:nvSpPr>
          <p:cNvPr id="8" name="Slide Number Placeholder 5">
            <a:extLst>
              <a:ext uri="{FF2B5EF4-FFF2-40B4-BE49-F238E27FC236}">
                <a16:creationId xmlns:a16="http://schemas.microsoft.com/office/drawing/2014/main" id="{59FAC68C-99C3-199B-8989-D1245A4D433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249166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isclaim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6FEE54-BAF2-4712-FAFA-13677978E100}"/>
              </a:ext>
            </a:extLst>
          </p:cNvPr>
          <p:cNvSpPr txBox="1"/>
          <p:nvPr/>
        </p:nvSpPr>
        <p:spPr>
          <a:xfrm>
            <a:off x="553438" y="346226"/>
            <a:ext cx="11085123" cy="618456"/>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PowerPoint presentation guidelines</a:t>
            </a:r>
          </a:p>
        </p:txBody>
      </p:sp>
      <p:sp>
        <p:nvSpPr>
          <p:cNvPr id="8" name="TextBox 7">
            <a:extLst>
              <a:ext uri="{FF2B5EF4-FFF2-40B4-BE49-F238E27FC236}">
                <a16:creationId xmlns:a16="http://schemas.microsoft.com/office/drawing/2014/main" id="{59ABA7E3-26A2-A734-780C-156E8E27F54B}"/>
              </a:ext>
            </a:extLst>
          </p:cNvPr>
          <p:cNvSpPr txBox="1"/>
          <p:nvPr userDrawn="1"/>
        </p:nvSpPr>
        <p:spPr>
          <a:xfrm>
            <a:off x="578163" y="1254225"/>
            <a:ext cx="11045801" cy="5146575"/>
          </a:xfrm>
          <a:prstGeom prst="rect">
            <a:avLst/>
          </a:prstGeom>
          <a:noFill/>
        </p:spPr>
        <p:txBody>
          <a:bodyPr wrap="square" lIns="0" rtlCol="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Brand and style</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Simplicity is the primary direction for content creation on slides. </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 only the corporate colors loaded into this template.</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Imagery used should be pulled from approved image libraries. </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 headers may be Rocket purple or may use multiple brand colors if desired.</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Content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All content shown on slides in this deck is FPO (for position only). Replace with your content. </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Highlight and insert plain text without formatting if pasting from another source - or use the Painter tool for correct formatting.</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Content on all slides should be as succinct as possible, leaving white space on the slide to help viewers digest information. </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Additional content boxes or placeholders should not be added to the Master slides.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Fonts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Verdana is the single font that should be used in this deck.</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Text color should be black grey or white with enough contrast against the background color.</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Animation</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 animation only on the Title page and Thank You page. </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If additional animation is necessary, use only wipe, fade and pulse effects.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Slides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When adding new slides, use </a:t>
            </a:r>
            <a:r>
              <a:rPr kumimoji="0" lang="en-US" sz="11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Insert Slide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rather than changing the slide from the </a:t>
            </a:r>
            <a:r>
              <a:rPr kumimoji="0" lang="en-US" sz="11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Layout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dropdown for best results.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id="{F7D09D19-0DA3-758F-66D5-7165DD337CB6}"/>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6" name="Slide Number Placeholder 5">
            <a:extLst>
              <a:ext uri="{FF2B5EF4-FFF2-40B4-BE49-F238E27FC236}">
                <a16:creationId xmlns:a16="http://schemas.microsoft.com/office/drawing/2014/main" id="{7FE47394-19A3-A46F-3E4D-4E358682653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7146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lor Usage">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154F14-DE6D-A00A-711B-04C5C11FB5CB}"/>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30" name="Rectangle 29">
            <a:extLst>
              <a:ext uri="{FF2B5EF4-FFF2-40B4-BE49-F238E27FC236}">
                <a16:creationId xmlns:a16="http://schemas.microsoft.com/office/drawing/2014/main" id="{D56D1A97-9E54-85AB-CBBF-FFF34BA97ACF}"/>
              </a:ext>
            </a:extLst>
          </p:cNvPr>
          <p:cNvSpPr/>
          <p:nvPr/>
        </p:nvSpPr>
        <p:spPr>
          <a:xfrm>
            <a:off x="928730" y="1840682"/>
            <a:ext cx="438253" cy="421030"/>
          </a:xfrm>
          <a:prstGeom prst="rect">
            <a:avLst/>
          </a:prstGeom>
          <a:solidFill>
            <a:schemeClr val="tx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1" name="Rectangle 30">
            <a:extLst>
              <a:ext uri="{FF2B5EF4-FFF2-40B4-BE49-F238E27FC236}">
                <a16:creationId xmlns:a16="http://schemas.microsoft.com/office/drawing/2014/main" id="{7714D87C-78A8-C400-411A-BA59664B8BAD}"/>
              </a:ext>
            </a:extLst>
          </p:cNvPr>
          <p:cNvSpPr/>
          <p:nvPr/>
        </p:nvSpPr>
        <p:spPr>
          <a:xfrm>
            <a:off x="928730" y="2770830"/>
            <a:ext cx="438253" cy="421030"/>
          </a:xfrm>
          <a:prstGeom prst="rect">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highlight>
                <a:srgbClr val="000000"/>
              </a:highlight>
              <a:uLnTx/>
              <a:uFillTx/>
              <a:latin typeface="Arial" panose="020B0604020202020204" pitchFamily="34" charset="0"/>
              <a:ea typeface="+mn-ea"/>
              <a:cs typeface="+mn-cs"/>
            </a:endParaRPr>
          </a:p>
        </p:txBody>
      </p:sp>
      <p:sp>
        <p:nvSpPr>
          <p:cNvPr id="32" name="Rectangle 31">
            <a:extLst>
              <a:ext uri="{FF2B5EF4-FFF2-40B4-BE49-F238E27FC236}">
                <a16:creationId xmlns:a16="http://schemas.microsoft.com/office/drawing/2014/main" id="{B800FC87-FDA4-C2D1-8393-3165F846FF02}"/>
              </a:ext>
            </a:extLst>
          </p:cNvPr>
          <p:cNvSpPr/>
          <p:nvPr/>
        </p:nvSpPr>
        <p:spPr>
          <a:xfrm>
            <a:off x="928730" y="3682579"/>
            <a:ext cx="438253" cy="421030"/>
          </a:xfrm>
          <a:prstGeom prst="rect">
            <a:avLst/>
          </a:prstGeom>
          <a:solidFill>
            <a:srgbClr val="FFFFFF"/>
          </a:solidFill>
          <a:ln w="12700" cap="flat" cmpd="sng" algn="ctr">
            <a:solidFill>
              <a:schemeClr val="bg1">
                <a:lumMod val="75000"/>
              </a:schemeClr>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highlight>
                <a:srgbClr val="000000"/>
              </a:highlight>
              <a:uLnTx/>
              <a:uFillTx/>
              <a:latin typeface="Arial" panose="020B0604020202020204" pitchFamily="34" charset="0"/>
              <a:ea typeface="+mn-ea"/>
              <a:cs typeface="+mn-cs"/>
            </a:endParaRPr>
          </a:p>
        </p:txBody>
      </p:sp>
      <p:sp>
        <p:nvSpPr>
          <p:cNvPr id="33" name="Rectangle 32">
            <a:extLst>
              <a:ext uri="{FF2B5EF4-FFF2-40B4-BE49-F238E27FC236}">
                <a16:creationId xmlns:a16="http://schemas.microsoft.com/office/drawing/2014/main" id="{D43A39A0-9F24-6FE0-4492-26732E124B38}"/>
              </a:ext>
            </a:extLst>
          </p:cNvPr>
          <p:cNvSpPr/>
          <p:nvPr userDrawn="1"/>
        </p:nvSpPr>
        <p:spPr>
          <a:xfrm>
            <a:off x="6827195" y="3662513"/>
            <a:ext cx="438253" cy="421030"/>
          </a:xfrm>
          <a:prstGeom prst="rect">
            <a:avLst/>
          </a:prstGeom>
          <a:solidFill>
            <a:schemeClr val="accent2"/>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highlight>
                <a:srgbClr val="000000"/>
              </a:highlight>
              <a:uLnTx/>
              <a:uFillTx/>
              <a:latin typeface="Arial" panose="020B0604020202020204" pitchFamily="34" charset="0"/>
              <a:ea typeface="+mn-ea"/>
              <a:cs typeface="+mn-cs"/>
            </a:endParaRPr>
          </a:p>
        </p:txBody>
      </p:sp>
      <p:sp>
        <p:nvSpPr>
          <p:cNvPr id="34" name="TextBox 33">
            <a:extLst>
              <a:ext uri="{FF2B5EF4-FFF2-40B4-BE49-F238E27FC236}">
                <a16:creationId xmlns:a16="http://schemas.microsoft.com/office/drawing/2014/main" id="{9DD86E11-DEC9-3942-D1AD-649434363963}"/>
              </a:ext>
            </a:extLst>
          </p:cNvPr>
          <p:cNvSpPr txBox="1"/>
          <p:nvPr/>
        </p:nvSpPr>
        <p:spPr>
          <a:xfrm>
            <a:off x="7455261" y="1748322"/>
            <a:ext cx="4420525" cy="60529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Dark Gray</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headers or container backgrounds.</a:t>
            </a:r>
          </a:p>
        </p:txBody>
      </p:sp>
      <p:sp>
        <p:nvSpPr>
          <p:cNvPr id="35" name="TextBox 34">
            <a:extLst>
              <a:ext uri="{FF2B5EF4-FFF2-40B4-BE49-F238E27FC236}">
                <a16:creationId xmlns:a16="http://schemas.microsoft.com/office/drawing/2014/main" id="{5D8B05A7-C01E-9E69-0A33-C7359E3A866C}"/>
              </a:ext>
            </a:extLst>
          </p:cNvPr>
          <p:cNvSpPr txBox="1"/>
          <p:nvPr/>
        </p:nvSpPr>
        <p:spPr>
          <a:xfrm>
            <a:off x="1675475" y="1748322"/>
            <a:ext cx="4420525" cy="82073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Black</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text throughout the presentation, headers or container backgrounds.</a:t>
            </a:r>
          </a:p>
        </p:txBody>
      </p:sp>
      <p:sp>
        <p:nvSpPr>
          <p:cNvPr id="36" name="Rectangle 35">
            <a:extLst>
              <a:ext uri="{FF2B5EF4-FFF2-40B4-BE49-F238E27FC236}">
                <a16:creationId xmlns:a16="http://schemas.microsoft.com/office/drawing/2014/main" id="{9C78C6C3-4429-2874-B9C1-30DFD3374A37}"/>
              </a:ext>
            </a:extLst>
          </p:cNvPr>
          <p:cNvSpPr/>
          <p:nvPr/>
        </p:nvSpPr>
        <p:spPr>
          <a:xfrm>
            <a:off x="928730" y="4602250"/>
            <a:ext cx="438253" cy="421030"/>
          </a:xfrm>
          <a:prstGeom prst="rect">
            <a:avLst/>
          </a:prstGeom>
          <a:solidFill>
            <a:schemeClr val="bg2"/>
          </a:solidFill>
          <a:ln w="12700" cap="flat" cmpd="sng" algn="ctr">
            <a:solidFill>
              <a:schemeClr val="bg1"/>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highlight>
                <a:srgbClr val="000000"/>
              </a:highlight>
              <a:uLnTx/>
              <a:uFillTx/>
              <a:latin typeface="Arial" panose="020B0604020202020204" pitchFamily="34" charset="0"/>
              <a:ea typeface="+mn-ea"/>
              <a:cs typeface="+mn-cs"/>
            </a:endParaRPr>
          </a:p>
        </p:txBody>
      </p:sp>
      <p:sp>
        <p:nvSpPr>
          <p:cNvPr id="37" name="Rectangle 36">
            <a:extLst>
              <a:ext uri="{FF2B5EF4-FFF2-40B4-BE49-F238E27FC236}">
                <a16:creationId xmlns:a16="http://schemas.microsoft.com/office/drawing/2014/main" id="{4BDFCB53-1A8F-F387-1B67-12BCEB8517B1}"/>
              </a:ext>
            </a:extLst>
          </p:cNvPr>
          <p:cNvSpPr/>
          <p:nvPr/>
        </p:nvSpPr>
        <p:spPr>
          <a:xfrm>
            <a:off x="6801709" y="1840682"/>
            <a:ext cx="438253" cy="421030"/>
          </a:xfrm>
          <a:prstGeom prst="rect">
            <a:avLst/>
          </a:prstGeom>
          <a:solidFill>
            <a:schemeClr val="tx2"/>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8" name="Rectangle 37">
            <a:extLst>
              <a:ext uri="{FF2B5EF4-FFF2-40B4-BE49-F238E27FC236}">
                <a16:creationId xmlns:a16="http://schemas.microsoft.com/office/drawing/2014/main" id="{C060F1D2-D77C-A8B7-5ADE-CDA74028000F}"/>
              </a:ext>
            </a:extLst>
          </p:cNvPr>
          <p:cNvSpPr/>
          <p:nvPr/>
        </p:nvSpPr>
        <p:spPr>
          <a:xfrm>
            <a:off x="6801709" y="2770830"/>
            <a:ext cx="438253" cy="421030"/>
          </a:xfrm>
          <a:prstGeom prst="rect">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highlight>
                <a:srgbClr val="000000"/>
              </a:highlight>
              <a:uLnTx/>
              <a:uFillTx/>
              <a:latin typeface="Arial" panose="020B0604020202020204" pitchFamily="34" charset="0"/>
              <a:ea typeface="+mn-ea"/>
              <a:cs typeface="+mn-cs"/>
            </a:endParaRPr>
          </a:p>
        </p:txBody>
      </p:sp>
      <p:sp>
        <p:nvSpPr>
          <p:cNvPr id="39" name="Rectangle 38">
            <a:extLst>
              <a:ext uri="{FF2B5EF4-FFF2-40B4-BE49-F238E27FC236}">
                <a16:creationId xmlns:a16="http://schemas.microsoft.com/office/drawing/2014/main" id="{292EC1D8-C315-4FF9-5A4E-B1886CB6176B}"/>
              </a:ext>
            </a:extLst>
          </p:cNvPr>
          <p:cNvSpPr/>
          <p:nvPr userDrawn="1"/>
        </p:nvSpPr>
        <p:spPr>
          <a:xfrm>
            <a:off x="6827194" y="4602250"/>
            <a:ext cx="438253" cy="421030"/>
          </a:xfrm>
          <a:prstGeom prst="rect">
            <a:avLst/>
          </a:prstGeom>
          <a:solidFill>
            <a:schemeClr val="accent4"/>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highlight>
                <a:srgbClr val="000000"/>
              </a:highlight>
              <a:uLnTx/>
              <a:uFillTx/>
              <a:latin typeface="Arial" panose="020B0604020202020204" pitchFamily="34" charset="0"/>
              <a:ea typeface="+mn-ea"/>
              <a:cs typeface="+mn-cs"/>
            </a:endParaRPr>
          </a:p>
        </p:txBody>
      </p:sp>
      <p:sp>
        <p:nvSpPr>
          <p:cNvPr id="40" name="TextBox 39">
            <a:extLst>
              <a:ext uri="{FF2B5EF4-FFF2-40B4-BE49-F238E27FC236}">
                <a16:creationId xmlns:a16="http://schemas.microsoft.com/office/drawing/2014/main" id="{8306726D-4B12-BCED-87F8-AB5B8449BB97}"/>
              </a:ext>
            </a:extLst>
          </p:cNvPr>
          <p:cNvSpPr txBox="1"/>
          <p:nvPr/>
        </p:nvSpPr>
        <p:spPr>
          <a:xfrm>
            <a:off x="1675475" y="2623255"/>
            <a:ext cx="4420525" cy="82073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Rocket Purple</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headers, container backgrounds, accent graphics and data visualization.</a:t>
            </a:r>
          </a:p>
        </p:txBody>
      </p:sp>
      <p:sp>
        <p:nvSpPr>
          <p:cNvPr id="41" name="TextBox 40">
            <a:extLst>
              <a:ext uri="{FF2B5EF4-FFF2-40B4-BE49-F238E27FC236}">
                <a16:creationId xmlns:a16="http://schemas.microsoft.com/office/drawing/2014/main" id="{D3C20D3B-0DAE-0694-BFEF-32530AF27655}"/>
              </a:ext>
            </a:extLst>
          </p:cNvPr>
          <p:cNvSpPr txBox="1"/>
          <p:nvPr/>
        </p:nvSpPr>
        <p:spPr>
          <a:xfrm>
            <a:off x="1675475" y="3603288"/>
            <a:ext cx="4420525" cy="60529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White</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text - only on black backgrounds</a:t>
            </a:r>
          </a:p>
        </p:txBody>
      </p:sp>
      <p:sp>
        <p:nvSpPr>
          <p:cNvPr id="42" name="TextBox 41">
            <a:extLst>
              <a:ext uri="{FF2B5EF4-FFF2-40B4-BE49-F238E27FC236}">
                <a16:creationId xmlns:a16="http://schemas.microsoft.com/office/drawing/2014/main" id="{3A0870D4-CCA1-2544-B877-2C7D3540CF3E}"/>
              </a:ext>
            </a:extLst>
          </p:cNvPr>
          <p:cNvSpPr txBox="1"/>
          <p:nvPr/>
        </p:nvSpPr>
        <p:spPr>
          <a:xfrm>
            <a:off x="1675475" y="4474489"/>
            <a:ext cx="4420525" cy="60529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Light Gray</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headers or container backgrounds.</a:t>
            </a:r>
          </a:p>
        </p:txBody>
      </p:sp>
      <p:sp>
        <p:nvSpPr>
          <p:cNvPr id="43" name="TextBox 42">
            <a:extLst>
              <a:ext uri="{FF2B5EF4-FFF2-40B4-BE49-F238E27FC236}">
                <a16:creationId xmlns:a16="http://schemas.microsoft.com/office/drawing/2014/main" id="{F36C877E-D166-95DA-1ED9-163B8D7BE527}"/>
              </a:ext>
            </a:extLst>
          </p:cNvPr>
          <p:cNvSpPr txBox="1"/>
          <p:nvPr/>
        </p:nvSpPr>
        <p:spPr>
          <a:xfrm>
            <a:off x="7455262" y="2639650"/>
            <a:ext cx="4420524" cy="60529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Rocket Navy</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headers or container backgrounds.</a:t>
            </a:r>
          </a:p>
        </p:txBody>
      </p:sp>
      <p:sp>
        <p:nvSpPr>
          <p:cNvPr id="44" name="TextBox 43">
            <a:extLst>
              <a:ext uri="{FF2B5EF4-FFF2-40B4-BE49-F238E27FC236}">
                <a16:creationId xmlns:a16="http://schemas.microsoft.com/office/drawing/2014/main" id="{6900E65D-5030-DD0F-4F1D-F8D3EADD87D4}"/>
              </a:ext>
            </a:extLst>
          </p:cNvPr>
          <p:cNvSpPr txBox="1"/>
          <p:nvPr/>
        </p:nvSpPr>
        <p:spPr>
          <a:xfrm>
            <a:off x="7455262" y="3593716"/>
            <a:ext cx="3704420" cy="60529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Violet</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headers or data visualization.</a:t>
            </a:r>
          </a:p>
        </p:txBody>
      </p:sp>
      <p:sp>
        <p:nvSpPr>
          <p:cNvPr id="45" name="TextBox 44">
            <a:extLst>
              <a:ext uri="{FF2B5EF4-FFF2-40B4-BE49-F238E27FC236}">
                <a16:creationId xmlns:a16="http://schemas.microsoft.com/office/drawing/2014/main" id="{44A37A23-2F1D-9A3E-001E-7212638CC241}"/>
              </a:ext>
            </a:extLst>
          </p:cNvPr>
          <p:cNvSpPr txBox="1"/>
          <p:nvPr userDrawn="1"/>
        </p:nvSpPr>
        <p:spPr>
          <a:xfrm>
            <a:off x="7455262" y="4489966"/>
            <a:ext cx="3704420" cy="60529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Bright Blue</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Used for headers or data visualization.</a:t>
            </a:r>
          </a:p>
        </p:txBody>
      </p:sp>
      <p:sp>
        <p:nvSpPr>
          <p:cNvPr id="6" name="TextBox 5">
            <a:extLst>
              <a:ext uri="{FF2B5EF4-FFF2-40B4-BE49-F238E27FC236}">
                <a16:creationId xmlns:a16="http://schemas.microsoft.com/office/drawing/2014/main" id="{08AF42A2-A288-F6FB-9692-C3A5D9D8F638}"/>
              </a:ext>
            </a:extLst>
          </p:cNvPr>
          <p:cNvSpPr txBox="1"/>
          <p:nvPr/>
        </p:nvSpPr>
        <p:spPr>
          <a:xfrm>
            <a:off x="553438" y="346226"/>
            <a:ext cx="11085123" cy="618456"/>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Color usage</a:t>
            </a:r>
          </a:p>
        </p:txBody>
      </p:sp>
      <p:sp>
        <p:nvSpPr>
          <p:cNvPr id="23" name="TextBox 22">
            <a:extLst>
              <a:ext uri="{FF2B5EF4-FFF2-40B4-BE49-F238E27FC236}">
                <a16:creationId xmlns:a16="http://schemas.microsoft.com/office/drawing/2014/main" id="{5392E98E-2C70-710C-A737-46A747A31115}"/>
              </a:ext>
            </a:extLst>
          </p:cNvPr>
          <p:cNvSpPr txBox="1"/>
          <p:nvPr userDrawn="1"/>
        </p:nvSpPr>
        <p:spPr>
          <a:xfrm>
            <a:off x="553438" y="346226"/>
            <a:ext cx="11085123" cy="618456"/>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Color usage</a:t>
            </a:r>
          </a:p>
        </p:txBody>
      </p:sp>
      <p:sp>
        <p:nvSpPr>
          <p:cNvPr id="22" name="Slide Number Placeholder 5">
            <a:extLst>
              <a:ext uri="{FF2B5EF4-FFF2-40B4-BE49-F238E27FC236}">
                <a16:creationId xmlns:a16="http://schemas.microsoft.com/office/drawing/2014/main" id="{5F3E8D65-751D-60A9-567C-7F6484821AF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9481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3.svg"/><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0.sv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9.pn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sv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27.xml"/><Relationship Id="rId7"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5.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57.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63" Type="http://schemas.openxmlformats.org/officeDocument/2006/relationships/slideLayout" Target="../slideLayouts/slideLayout94.xml"/><Relationship Id="rId68" Type="http://schemas.openxmlformats.org/officeDocument/2006/relationships/slideLayout" Target="../slideLayouts/slideLayout99.xml"/><Relationship Id="rId7" Type="http://schemas.openxmlformats.org/officeDocument/2006/relationships/slideLayout" Target="../slideLayouts/slideLayout38.xml"/><Relationship Id="rId71" Type="http://schemas.openxmlformats.org/officeDocument/2006/relationships/image" Target="../media/image20.png"/><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slideLayout" Target="../slideLayouts/slideLayout84.xml"/><Relationship Id="rId58" Type="http://schemas.openxmlformats.org/officeDocument/2006/relationships/slideLayout" Target="../slideLayouts/slideLayout89.xml"/><Relationship Id="rId66" Type="http://schemas.openxmlformats.org/officeDocument/2006/relationships/slideLayout" Target="../slideLayouts/slideLayout97.xml"/><Relationship Id="rId5" Type="http://schemas.openxmlformats.org/officeDocument/2006/relationships/slideLayout" Target="../slideLayouts/slideLayout36.xml"/><Relationship Id="rId61" Type="http://schemas.openxmlformats.org/officeDocument/2006/relationships/slideLayout" Target="../slideLayouts/slideLayout92.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56" Type="http://schemas.openxmlformats.org/officeDocument/2006/relationships/slideLayout" Target="../slideLayouts/slideLayout87.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image" Target="../media/image21.svg"/><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59" Type="http://schemas.openxmlformats.org/officeDocument/2006/relationships/slideLayout" Target="../slideLayouts/slideLayout90.xml"/><Relationship Id="rId67" Type="http://schemas.openxmlformats.org/officeDocument/2006/relationships/slideLayout" Target="../slideLayouts/slideLayout98.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slideLayout" Target="../slideLayouts/slideLayout85.xml"/><Relationship Id="rId62" Type="http://schemas.openxmlformats.org/officeDocument/2006/relationships/slideLayout" Target="../slideLayouts/slideLayout93.xml"/><Relationship Id="rId70"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57" Type="http://schemas.openxmlformats.org/officeDocument/2006/relationships/slideLayout" Target="../slideLayouts/slideLayout8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639572"/>
      </p:ext>
    </p:extLst>
  </p:cSld>
  <p:clrMap bg1="lt1" tx1="dk1" bg2="lt2" tx2="dk2" accent1="accent1" accent2="accent2" accent3="accent3" accent4="accent4" accent5="accent5" accent6="accent6" hlink="hlink" folHlink="folHlink"/>
  <p:sldLayoutIdLst>
    <p:sldLayoutId id="2147484085" r:id="rId1"/>
    <p:sldLayoutId id="2147484059" r:id="rId2"/>
    <p:sldLayoutId id="2147484060" r:id="rId3"/>
    <p:sldLayoutId id="2147484083" r:id="rId4"/>
    <p:sldLayoutId id="2147484084"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4179C8F-C841-98F8-CAFC-134ADF96F34A}"/>
              </a:ext>
            </a:extLst>
          </p:cNvPr>
          <p:cNvSpPr txBox="1"/>
          <p:nvPr userDrawn="1"/>
        </p:nvSpPr>
        <p:spPr>
          <a:xfrm>
            <a:off x="147872" y="6501110"/>
            <a:ext cx="1183214" cy="230832"/>
          </a:xfrm>
          <a:prstGeom prst="rect">
            <a:avLst/>
          </a:prstGeom>
          <a:noFill/>
        </p:spPr>
        <p:txBody>
          <a:bodyPr wrap="square" rtlCol="0">
            <a:spAutoFit/>
          </a:bodyPr>
          <a:lstStyle/>
          <a:p>
            <a:pPr algn="l"/>
            <a:fld id="{54986A07-DEE7-C747-84E5-27BD9559752E}" type="slidenum">
              <a:rPr lang="en-US" sz="900" smtClean="0">
                <a:solidFill>
                  <a:schemeClr val="bg1"/>
                </a:solidFill>
                <a:latin typeface="Arial" panose="020B0604020202020204" pitchFamily="34" charset="0"/>
              </a:rPr>
              <a:pPr algn="l"/>
              <a:t>‹#›</a:t>
            </a:fld>
            <a:endParaRPr lang="en-US" sz="900" dirty="0">
              <a:solidFill>
                <a:schemeClr val="bg1"/>
              </a:solidFill>
              <a:latin typeface="Arial" panose="020B0604020202020204" pitchFamily="34" charset="0"/>
            </a:endParaRPr>
          </a:p>
        </p:txBody>
      </p:sp>
      <p:pic>
        <p:nvPicPr>
          <p:cNvPr id="3" name="Graphic 2">
            <a:extLst>
              <a:ext uri="{FF2B5EF4-FFF2-40B4-BE49-F238E27FC236}">
                <a16:creationId xmlns:a16="http://schemas.microsoft.com/office/drawing/2014/main" id="{EA3CE0B6-6395-43F3-FD0C-5811571E6EA4}"/>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10177324" y="6393291"/>
            <a:ext cx="1774997" cy="256032"/>
          </a:xfrm>
          <a:prstGeom prst="rect">
            <a:avLst/>
          </a:prstGeom>
        </p:spPr>
      </p:pic>
    </p:spTree>
    <p:extLst>
      <p:ext uri="{BB962C8B-B14F-4D97-AF65-F5344CB8AC3E}">
        <p14:creationId xmlns:p14="http://schemas.microsoft.com/office/powerpoint/2010/main" val="2910101543"/>
      </p:ext>
    </p:extLst>
  </p:cSld>
  <p:clrMap bg1="lt1" tx1="dk1" bg2="lt2" tx2="dk2" accent1="accent1" accent2="accent2" accent3="accent3" accent4="accent4" accent5="accent5" accent6="accent6" hlink="hlink" folHlink="folHlink"/>
  <p:sldLayoutIdLst>
    <p:sldLayoutId id="2147484054" r:id="rId1"/>
    <p:sldLayoutId id="2147484064" r:id="rId2"/>
    <p:sldLayoutId id="2147484063" r:id="rId3"/>
    <p:sldLayoutId id="2147484065" r:id="rId4"/>
    <p:sldLayoutId id="2147484066" r:id="rId5"/>
    <p:sldLayoutId id="214748408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9EA754E-7D06-2147-80C5-0AD3C1787C6B}"/>
              </a:ext>
            </a:extLst>
          </p:cNvPr>
          <p:cNvSpPr txBox="1"/>
          <p:nvPr userDrawn="1"/>
        </p:nvSpPr>
        <p:spPr>
          <a:xfrm>
            <a:off x="147872" y="6501384"/>
            <a:ext cx="1183214" cy="230832"/>
          </a:xfrm>
          <a:prstGeom prst="rect">
            <a:avLst/>
          </a:prstGeom>
          <a:noFill/>
        </p:spPr>
        <p:txBody>
          <a:bodyPr wrap="square" rtlCol="0">
            <a:spAutoFit/>
          </a:bodyPr>
          <a:lstStyle/>
          <a:p>
            <a:pPr algn="l"/>
            <a:fld id="{54986A07-DEE7-C747-84E5-27BD9559752E}" type="slidenum">
              <a:rPr lang="en-US" sz="900" smtClean="0">
                <a:solidFill>
                  <a:schemeClr val="tx1"/>
                </a:solidFill>
                <a:latin typeface="Arial" panose="020B0604020202020204" pitchFamily="34" charset="0"/>
              </a:rPr>
              <a:pPr algn="l"/>
              <a:t>‹#›</a:t>
            </a:fld>
            <a:endParaRPr lang="en-US" sz="900" dirty="0">
              <a:solidFill>
                <a:schemeClr val="tx1"/>
              </a:solidFill>
              <a:latin typeface="Arial" panose="020B0604020202020204" pitchFamily="34" charset="0"/>
            </a:endParaRPr>
          </a:p>
        </p:txBody>
      </p:sp>
      <p:cxnSp>
        <p:nvCxnSpPr>
          <p:cNvPr id="3" name="Straight Connector 2">
            <a:extLst>
              <a:ext uri="{FF2B5EF4-FFF2-40B4-BE49-F238E27FC236}">
                <a16:creationId xmlns:a16="http://schemas.microsoft.com/office/drawing/2014/main" id="{D93803D8-84D4-E2B2-F54B-B541CE89A69E}"/>
              </a:ext>
            </a:extLst>
          </p:cNvPr>
          <p:cNvCxnSpPr>
            <a:cxnSpLocks/>
          </p:cNvCxnSpPr>
          <p:nvPr userDrawn="1"/>
        </p:nvCxnSpPr>
        <p:spPr>
          <a:xfrm>
            <a:off x="554736" y="1080571"/>
            <a:ext cx="11082528" cy="0"/>
          </a:xfrm>
          <a:prstGeom prst="line">
            <a:avLst/>
          </a:prstGeom>
          <a:ln w="44450" cap="rnd">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6529DF0-FEA9-B412-9908-062C7B350D3E}"/>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10177327" y="6393291"/>
            <a:ext cx="1774991" cy="256032"/>
          </a:xfrm>
          <a:prstGeom prst="rect">
            <a:avLst/>
          </a:prstGeom>
        </p:spPr>
      </p:pic>
    </p:spTree>
    <p:extLst>
      <p:ext uri="{BB962C8B-B14F-4D97-AF65-F5344CB8AC3E}">
        <p14:creationId xmlns:p14="http://schemas.microsoft.com/office/powerpoint/2010/main" val="2180405087"/>
      </p:ext>
    </p:extLst>
  </p:cSld>
  <p:clrMap bg1="lt1" tx1="dk1" bg2="lt2" tx2="dk2" accent1="accent1" accent2="accent2" accent3="accent3" accent4="accent4" accent5="accent5" accent6="accent6" hlink="hlink" folHlink="folHlink"/>
  <p:sldLayoutIdLst>
    <p:sldLayoutId id="2147484051" r:id="rId1"/>
    <p:sldLayoutId id="2147484046" r:id="rId2"/>
    <p:sldLayoutId id="2147483949" r:id="rId3"/>
    <p:sldLayoutId id="2147484081" r:id="rId4"/>
    <p:sldLayoutId id="2147484071" r:id="rId5"/>
    <p:sldLayoutId id="2147484072" r:id="rId6"/>
    <p:sldLayoutId id="2147484073" r:id="rId7"/>
    <p:sldLayoutId id="2147484074" r:id="rId8"/>
    <p:sldLayoutId id="2147484075"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05207F-DC60-746F-90A4-0D8CB970ACC6}"/>
              </a:ext>
            </a:extLst>
          </p:cNvPr>
          <p:cNvCxnSpPr>
            <a:cxnSpLocks/>
          </p:cNvCxnSpPr>
          <p:nvPr userDrawn="1"/>
        </p:nvCxnSpPr>
        <p:spPr>
          <a:xfrm>
            <a:off x="554736" y="1595644"/>
            <a:ext cx="11082528" cy="0"/>
          </a:xfrm>
          <a:prstGeom prst="line">
            <a:avLst/>
          </a:prstGeom>
          <a:ln w="44450" cap="rnd">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110D31D-7A78-FB4C-4692-22B3B8BCE15C}"/>
              </a:ext>
            </a:extLst>
          </p:cNvPr>
          <p:cNvSpPr txBox="1"/>
          <p:nvPr userDrawn="1"/>
        </p:nvSpPr>
        <p:spPr>
          <a:xfrm>
            <a:off x="147872" y="6501384"/>
            <a:ext cx="1183214" cy="230832"/>
          </a:xfrm>
          <a:prstGeom prst="rect">
            <a:avLst/>
          </a:prstGeom>
          <a:noFill/>
        </p:spPr>
        <p:txBody>
          <a:bodyPr wrap="square" rtlCol="0">
            <a:spAutoFit/>
          </a:bodyPr>
          <a:lstStyle/>
          <a:p>
            <a:pPr algn="l"/>
            <a:fld id="{54986A07-DEE7-C747-84E5-27BD9559752E}" type="slidenum">
              <a:rPr lang="en-US" sz="900" smtClean="0">
                <a:solidFill>
                  <a:schemeClr val="tx1"/>
                </a:solidFill>
                <a:latin typeface="Arial" panose="020B0604020202020204" pitchFamily="34" charset="0"/>
              </a:rPr>
              <a:pPr algn="l"/>
              <a:t>‹#›</a:t>
            </a:fld>
            <a:endParaRPr lang="en-US" sz="900" dirty="0">
              <a:solidFill>
                <a:schemeClr val="tx1"/>
              </a:solidFill>
              <a:latin typeface="Arial" panose="020B0604020202020204" pitchFamily="34" charset="0"/>
            </a:endParaRPr>
          </a:p>
        </p:txBody>
      </p:sp>
      <p:pic>
        <p:nvPicPr>
          <p:cNvPr id="4" name="Graphic 3">
            <a:extLst>
              <a:ext uri="{FF2B5EF4-FFF2-40B4-BE49-F238E27FC236}">
                <a16:creationId xmlns:a16="http://schemas.microsoft.com/office/drawing/2014/main" id="{C1DFEB59-1857-7215-B961-C055ABD5770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177327" y="6393291"/>
            <a:ext cx="1774991" cy="256032"/>
          </a:xfrm>
          <a:prstGeom prst="rect">
            <a:avLst/>
          </a:prstGeom>
        </p:spPr>
      </p:pic>
    </p:spTree>
    <p:extLst>
      <p:ext uri="{BB962C8B-B14F-4D97-AF65-F5344CB8AC3E}">
        <p14:creationId xmlns:p14="http://schemas.microsoft.com/office/powerpoint/2010/main" val="2121162957"/>
      </p:ext>
    </p:extLst>
  </p:cSld>
  <p:clrMap bg1="lt1" tx1="dk1" bg2="lt2" tx2="dk2" accent1="accent1" accent2="accent2" accent3="accent3" accent4="accent4" accent5="accent5" accent6="accent6" hlink="hlink" folHlink="folHlink"/>
  <p:sldLayoutIdLst>
    <p:sldLayoutId id="2147483945" r:id="rId1"/>
    <p:sldLayoutId id="2147483948" r:id="rId2"/>
    <p:sldLayoutId id="2147483947" r:id="rId3"/>
    <p:sldLayoutId id="21474840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0A609-E0F1-0A08-DA59-8D24A8DC3307}"/>
              </a:ext>
            </a:extLst>
          </p:cNvPr>
          <p:cNvSpPr txBox="1"/>
          <p:nvPr userDrawn="1"/>
        </p:nvSpPr>
        <p:spPr>
          <a:xfrm>
            <a:off x="147872" y="6501384"/>
            <a:ext cx="1183214" cy="230832"/>
          </a:xfrm>
          <a:prstGeom prst="rect">
            <a:avLst/>
          </a:prstGeom>
          <a:noFill/>
        </p:spPr>
        <p:txBody>
          <a:bodyPr wrap="square" rtlCol="0">
            <a:spAutoFit/>
          </a:bodyPr>
          <a:lstStyle/>
          <a:p>
            <a:pPr algn="l"/>
            <a:fld id="{54986A07-DEE7-C747-84E5-27BD9559752E}" type="slidenum">
              <a:rPr lang="en-US" sz="900" smtClean="0">
                <a:solidFill>
                  <a:schemeClr val="tx1"/>
                </a:solidFill>
                <a:latin typeface="Arial" panose="020B0604020202020204" pitchFamily="34" charset="0"/>
              </a:rPr>
              <a:pPr algn="l"/>
              <a:t>‹#›</a:t>
            </a:fld>
            <a:endParaRPr lang="en-US" sz="900" dirty="0">
              <a:solidFill>
                <a:schemeClr val="tx1"/>
              </a:solidFill>
              <a:latin typeface="Arial" panose="020B0604020202020204" pitchFamily="34" charset="0"/>
            </a:endParaRPr>
          </a:p>
        </p:txBody>
      </p:sp>
      <p:pic>
        <p:nvPicPr>
          <p:cNvPr id="3" name="Graphic 2">
            <a:extLst>
              <a:ext uri="{FF2B5EF4-FFF2-40B4-BE49-F238E27FC236}">
                <a16:creationId xmlns:a16="http://schemas.microsoft.com/office/drawing/2014/main" id="{B0A059D4-7BBC-79DA-6D18-9E05DE4071F0}"/>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10177327" y="6393291"/>
            <a:ext cx="1774991" cy="256032"/>
          </a:xfrm>
          <a:prstGeom prst="rect">
            <a:avLst/>
          </a:prstGeom>
        </p:spPr>
      </p:pic>
    </p:spTree>
    <p:extLst>
      <p:ext uri="{BB962C8B-B14F-4D97-AF65-F5344CB8AC3E}">
        <p14:creationId xmlns:p14="http://schemas.microsoft.com/office/powerpoint/2010/main" val="3550414773"/>
      </p:ext>
    </p:extLst>
  </p:cSld>
  <p:clrMap bg1="lt1" tx1="dk1" bg2="lt2" tx2="dk2" accent1="accent1" accent2="accent2" accent3="accent3" accent4="accent4" accent5="accent5" accent6="accent6" hlink="hlink" folHlink="folHlink"/>
  <p:sldLayoutIdLst>
    <p:sldLayoutId id="2147484047" r:id="rId1"/>
    <p:sldLayoutId id="2147484067" r:id="rId2"/>
    <p:sldLayoutId id="2147484070" r:id="rId3"/>
    <p:sldLayoutId id="2147484069" r:id="rId4"/>
    <p:sldLayoutId id="21474840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137625"/>
      </p:ext>
    </p:extLst>
  </p:cSld>
  <p:clrMap bg1="lt1" tx1="dk1" bg2="lt2" tx2="dk2" accent1="accent1" accent2="accent2" accent3="accent3" accent4="accent4" accent5="accent5" accent6="accent6" hlink="hlink" folHlink="folHlink"/>
  <p:sldLayoutIdLst>
    <p:sldLayoutId id="2147484045" r:id="rId1"/>
    <p:sldLayoutId id="21474840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29B4D24C-DA04-1AC8-3E45-CD374F3AC181}"/>
              </a:ext>
            </a:extLst>
          </p:cNvPr>
          <p:cNvPicPr>
            <a:picLocks noChangeAspect="1"/>
          </p:cNvPicPr>
          <p:nvPr userDrawn="1"/>
        </p:nvPicPr>
        <p:blipFill>
          <a:blip r:embed="rId71">
            <a:extLst>
              <a:ext uri="{96DAC541-7B7A-43D3-8B79-37D633B846F1}">
                <asvg:svgBlip xmlns:asvg="http://schemas.microsoft.com/office/drawing/2016/SVG/main" r:embed="rId72"/>
              </a:ext>
            </a:extLst>
          </a:blip>
          <a:stretch>
            <a:fillRect/>
          </a:stretch>
        </p:blipFill>
        <p:spPr>
          <a:xfrm>
            <a:off x="10424542" y="6324980"/>
            <a:ext cx="1538858" cy="335788"/>
          </a:xfrm>
          <a:prstGeom prst="rect">
            <a:avLst/>
          </a:prstGeom>
        </p:spPr>
      </p:pic>
      <p:sp>
        <p:nvSpPr>
          <p:cNvPr id="6" name="Slide Number Placeholder 5">
            <a:extLst>
              <a:ext uri="{FF2B5EF4-FFF2-40B4-BE49-F238E27FC236}">
                <a16:creationId xmlns:a16="http://schemas.microsoft.com/office/drawing/2014/main" id="{7D52A661-B70F-E3C8-2A5F-3A5A8C1D4F41}"/>
              </a:ext>
            </a:extLst>
          </p:cNvPr>
          <p:cNvSpPr>
            <a:spLocks noGrp="1"/>
          </p:cNvSpPr>
          <p:nvPr>
            <p:ph type="sldNum" sz="quarter" idx="4"/>
          </p:nvPr>
        </p:nvSpPr>
        <p:spPr>
          <a:xfrm>
            <a:off x="45720" y="6384631"/>
            <a:ext cx="411480" cy="365125"/>
          </a:xfrm>
          <a:prstGeom prst="rect">
            <a:avLst/>
          </a:prstGeom>
        </p:spPr>
        <p:txBody>
          <a:bodyPr vert="horz" lIns="91440" tIns="45720" rIns="91440" bIns="45720" rtlCol="0" anchor="ctr">
            <a:noAutofit/>
          </a:bodyPr>
          <a:lstStyle>
            <a:lvl1pPr algn="r">
              <a:defRPr sz="900">
                <a:solidFill>
                  <a:schemeClr val="tx1"/>
                </a:solidFill>
                <a:latin typeface="Arial" panose="020B0604020202020204" pitchFamily="34" charset="0"/>
                <a:ea typeface="Verdana" panose="020B0604030504040204" pitchFamily="34" charset="0"/>
                <a:cs typeface="Arial" panose="020B0604020202020204" pitchFamily="34" charset="0"/>
              </a:defRPr>
            </a:lvl1pPr>
          </a:lstStyle>
          <a:p>
            <a:pPr>
              <a:defRPr/>
            </a:pPr>
            <a:fld id="{34EFE245-56C2-F14B-82AF-5D597B49DB7D}" type="slidenum">
              <a:rPr lang="en-US" smtClean="0">
                <a:solidFill>
                  <a:srgbClr val="000000"/>
                </a:solidFill>
              </a:rPr>
              <a:pPr>
                <a:defRPr/>
              </a:pPr>
              <a:t>‹#›</a:t>
            </a:fld>
            <a:endParaRPr lang="en-US" dirty="0">
              <a:solidFill>
                <a:srgbClr val="000000"/>
              </a:solidFill>
            </a:endParaRPr>
          </a:p>
        </p:txBody>
      </p:sp>
      <p:sp>
        <p:nvSpPr>
          <p:cNvPr id="2" name="Title Placeholder 1">
            <a:extLst>
              <a:ext uri="{FF2B5EF4-FFF2-40B4-BE49-F238E27FC236}">
                <a16:creationId xmlns:a16="http://schemas.microsoft.com/office/drawing/2014/main" id="{873DE4C5-1B46-6CE5-3C03-A0AA5F0A1B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E654E0C7-D32A-0F9B-6A4D-B98F90F4F3B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6474569"/>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 id="2147484136" r:id="rId50"/>
    <p:sldLayoutId id="2147484137" r:id="rId51"/>
    <p:sldLayoutId id="2147484138" r:id="rId52"/>
    <p:sldLayoutId id="2147484139" r:id="rId53"/>
    <p:sldLayoutId id="2147484140" r:id="rId54"/>
    <p:sldLayoutId id="2147484141" r:id="rId55"/>
    <p:sldLayoutId id="2147484142" r:id="rId56"/>
    <p:sldLayoutId id="2147484143" r:id="rId57"/>
    <p:sldLayoutId id="2147484144" r:id="rId58"/>
    <p:sldLayoutId id="2147484145" r:id="rId59"/>
    <p:sldLayoutId id="2147484146" r:id="rId60"/>
    <p:sldLayoutId id="2147484147" r:id="rId61"/>
    <p:sldLayoutId id="2147484148" r:id="rId62"/>
    <p:sldLayoutId id="2147484149" r:id="rId63"/>
    <p:sldLayoutId id="2147484150" r:id="rId64"/>
    <p:sldLayoutId id="2147484151" r:id="rId65"/>
    <p:sldLayoutId id="2147484152" r:id="rId66"/>
    <p:sldLayoutId id="2147484153" r:id="rId67"/>
    <p:sldLayoutId id="2147484154" r:id="rId68"/>
    <p:sldLayoutId id="2147484155" r:id="rId69"/>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Verdan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rial" panose="020B0604020202020204" pitchFamily="34" charset="0"/>
          <a:ea typeface="Verdana" panose="020B060403050404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Arial" panose="020B0604020202020204" pitchFamily="34" charset="0"/>
          <a:ea typeface="Verdana" panose="020B060403050404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Verdana" panose="020B0604030504040204"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Verdana" panose="020B0604030504040204" pitchFamily="3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Verdana" panose="020B060403050404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hyperlink" Target="https://creativecommons.org/licenses/by-sa/3.0/" TargetMode="External"/><Relationship Id="rId4" Type="http://schemas.openxmlformats.org/officeDocument/2006/relationships/hyperlink" Target="https://www.the-vital-edge.com/intrinsic-valu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hyperlink" Target="https://creativecommons.org/licenses/by-sa/3.0/" TargetMode="External"/><Relationship Id="rId4" Type="http://schemas.openxmlformats.org/officeDocument/2006/relationships/hyperlink" Target="http://thelivinglib.org/data-to-go-the-value-of-data-portability-as-a-means-to-data-liquidit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9DA9-EDBF-54AC-7246-AA2579F54021}"/>
              </a:ext>
            </a:extLst>
          </p:cNvPr>
          <p:cNvSpPr>
            <a:spLocks noGrp="1"/>
          </p:cNvSpPr>
          <p:nvPr>
            <p:ph type="title"/>
          </p:nvPr>
        </p:nvSpPr>
        <p:spPr/>
        <p:txBody>
          <a:bodyPr/>
          <a:lstStyle/>
          <a:p>
            <a:r>
              <a:rPr lang="en-US" dirty="0"/>
              <a:t>Problem Analysis and Performance Tuning for CICS</a:t>
            </a:r>
          </a:p>
        </p:txBody>
      </p:sp>
      <p:sp>
        <p:nvSpPr>
          <p:cNvPr id="3" name="Text Placeholder 2">
            <a:extLst>
              <a:ext uri="{FF2B5EF4-FFF2-40B4-BE49-F238E27FC236}">
                <a16:creationId xmlns:a16="http://schemas.microsoft.com/office/drawing/2014/main" id="{9EA728A0-4441-EA80-7D17-E0C52E41BBED}"/>
              </a:ext>
            </a:extLst>
          </p:cNvPr>
          <p:cNvSpPr>
            <a:spLocks noGrp="1"/>
          </p:cNvSpPr>
          <p:nvPr>
            <p:ph type="body" sz="quarter" idx="10"/>
          </p:nvPr>
        </p:nvSpPr>
        <p:spPr/>
        <p:txBody>
          <a:bodyPr/>
          <a:lstStyle/>
          <a:p>
            <a:endParaRPr lang="en-US" dirty="0"/>
          </a:p>
          <a:p>
            <a:r>
              <a:rPr lang="en-US" dirty="0"/>
              <a:t>Clive Harriss – Senior Solutions Advisor</a:t>
            </a:r>
          </a:p>
          <a:p>
            <a:r>
              <a:rPr lang="en-US" dirty="0"/>
              <a:t>Rocket Software</a:t>
            </a:r>
          </a:p>
          <a:p>
            <a:endParaRPr lang="en-US" dirty="0"/>
          </a:p>
        </p:txBody>
      </p:sp>
    </p:spTree>
    <p:extLst>
      <p:ext uri="{BB962C8B-B14F-4D97-AF65-F5344CB8AC3E}">
        <p14:creationId xmlns:p14="http://schemas.microsoft.com/office/powerpoint/2010/main" val="109335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9329-D97D-3ABD-5F12-B37875B3A1E0}"/>
              </a:ext>
            </a:extLst>
          </p:cNvPr>
          <p:cNvSpPr>
            <a:spLocks noGrp="1"/>
          </p:cNvSpPr>
          <p:nvPr>
            <p:ph type="title"/>
          </p:nvPr>
        </p:nvSpPr>
        <p:spPr/>
        <p:txBody>
          <a:bodyPr/>
          <a:lstStyle/>
          <a:p>
            <a:r>
              <a:rPr lang="en-US" dirty="0">
                <a:latin typeface="Arial" panose="020B0604020202020204" pitchFamily="34" charset="0"/>
              </a:rPr>
              <a:t>CICSplex Summary Screen</a:t>
            </a:r>
          </a:p>
        </p:txBody>
      </p:sp>
      <p:sp>
        <p:nvSpPr>
          <p:cNvPr id="5" name="TextBox 4">
            <a:extLst>
              <a:ext uri="{FF2B5EF4-FFF2-40B4-BE49-F238E27FC236}">
                <a16:creationId xmlns:a16="http://schemas.microsoft.com/office/drawing/2014/main" id="{058BBBDF-24CF-FA1B-A52F-9A5F2B187374}"/>
              </a:ext>
            </a:extLst>
          </p:cNvPr>
          <p:cNvSpPr txBox="1"/>
          <p:nvPr/>
        </p:nvSpPr>
        <p:spPr>
          <a:xfrm>
            <a:off x="571497" y="1410410"/>
            <a:ext cx="1144946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ED2E6D8A-A6A3-53C6-8D39-FBC5C01461F0}"/>
              </a:ext>
            </a:extLst>
          </p:cNvPr>
          <p:cNvPicPr>
            <a:picLocks noChangeAspect="1"/>
          </p:cNvPicPr>
          <p:nvPr/>
        </p:nvPicPr>
        <p:blipFill>
          <a:blip r:embed="rId3"/>
          <a:stretch>
            <a:fillRect/>
          </a:stretch>
        </p:blipFill>
        <p:spPr>
          <a:xfrm>
            <a:off x="466725" y="1657568"/>
            <a:ext cx="11258550" cy="1906341"/>
          </a:xfrm>
          <a:prstGeom prst="rect">
            <a:avLst/>
          </a:prstGeom>
        </p:spPr>
      </p:pic>
      <p:pic>
        <p:nvPicPr>
          <p:cNvPr id="7" name="Picture 6">
            <a:extLst>
              <a:ext uri="{FF2B5EF4-FFF2-40B4-BE49-F238E27FC236}">
                <a16:creationId xmlns:a16="http://schemas.microsoft.com/office/drawing/2014/main" id="{CB5979C6-4090-B113-2040-E9B08729E927}"/>
              </a:ext>
            </a:extLst>
          </p:cNvPr>
          <p:cNvPicPr>
            <a:picLocks noChangeAspect="1"/>
          </p:cNvPicPr>
          <p:nvPr/>
        </p:nvPicPr>
        <p:blipFill>
          <a:blip r:embed="rId4"/>
          <a:stretch>
            <a:fillRect/>
          </a:stretch>
        </p:blipFill>
        <p:spPr>
          <a:xfrm>
            <a:off x="466725" y="3662186"/>
            <a:ext cx="11258550" cy="2025675"/>
          </a:xfrm>
          <a:prstGeom prst="rect">
            <a:avLst/>
          </a:prstGeom>
        </p:spPr>
      </p:pic>
    </p:spTree>
    <p:extLst>
      <p:ext uri="{BB962C8B-B14F-4D97-AF65-F5344CB8AC3E}">
        <p14:creationId xmlns:p14="http://schemas.microsoft.com/office/powerpoint/2010/main" val="177451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2E2D-A048-9CA9-3518-548C8B091163}"/>
              </a:ext>
            </a:extLst>
          </p:cNvPr>
          <p:cNvSpPr>
            <a:spLocks noGrp="1"/>
          </p:cNvSpPr>
          <p:nvPr>
            <p:ph type="title"/>
          </p:nvPr>
        </p:nvSpPr>
        <p:spPr/>
        <p:txBody>
          <a:bodyPr/>
          <a:lstStyle/>
          <a:p>
            <a:r>
              <a:rPr lang="en-US" dirty="0">
                <a:latin typeface="Arial" panose="020B0604020202020204" pitchFamily="34" charset="0"/>
              </a:rPr>
              <a:t>Region Overview Screen</a:t>
            </a:r>
          </a:p>
        </p:txBody>
      </p:sp>
      <p:pic>
        <p:nvPicPr>
          <p:cNvPr id="3" name="Picture 2">
            <a:extLst>
              <a:ext uri="{FF2B5EF4-FFF2-40B4-BE49-F238E27FC236}">
                <a16:creationId xmlns:a16="http://schemas.microsoft.com/office/drawing/2014/main" id="{0EC7691F-9FA7-FF2F-1DD1-855208462D98}"/>
              </a:ext>
            </a:extLst>
          </p:cNvPr>
          <p:cNvPicPr>
            <a:picLocks noChangeAspect="1"/>
          </p:cNvPicPr>
          <p:nvPr/>
        </p:nvPicPr>
        <p:blipFill>
          <a:blip r:embed="rId3"/>
          <a:stretch>
            <a:fillRect/>
          </a:stretch>
        </p:blipFill>
        <p:spPr>
          <a:xfrm>
            <a:off x="444500" y="1399912"/>
            <a:ext cx="11303000" cy="4685084"/>
          </a:xfrm>
          <a:prstGeom prst="rect">
            <a:avLst/>
          </a:prstGeom>
        </p:spPr>
      </p:pic>
    </p:spTree>
    <p:extLst>
      <p:ext uri="{BB962C8B-B14F-4D97-AF65-F5344CB8AC3E}">
        <p14:creationId xmlns:p14="http://schemas.microsoft.com/office/powerpoint/2010/main" val="414408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FFAA-2043-2F84-7A6F-184C8879CBD9}"/>
              </a:ext>
            </a:extLst>
          </p:cNvPr>
          <p:cNvSpPr>
            <a:spLocks noGrp="1"/>
          </p:cNvSpPr>
          <p:nvPr>
            <p:ph type="title"/>
          </p:nvPr>
        </p:nvSpPr>
        <p:spPr/>
        <p:txBody>
          <a:bodyPr/>
          <a:lstStyle/>
          <a:p>
            <a:r>
              <a:rPr lang="en-US" dirty="0">
                <a:latin typeface="Arial" panose="020B0604020202020204" pitchFamily="34" charset="0"/>
              </a:rPr>
              <a:t>Task History Detail Screen - tabs</a:t>
            </a:r>
          </a:p>
        </p:txBody>
      </p:sp>
      <p:pic>
        <p:nvPicPr>
          <p:cNvPr id="3" name="Picture 2">
            <a:extLst>
              <a:ext uri="{FF2B5EF4-FFF2-40B4-BE49-F238E27FC236}">
                <a16:creationId xmlns:a16="http://schemas.microsoft.com/office/drawing/2014/main" id="{B118DD23-84AB-00AF-418A-94F5D98B7B46}"/>
              </a:ext>
            </a:extLst>
          </p:cNvPr>
          <p:cNvPicPr>
            <a:picLocks noChangeAspect="1"/>
          </p:cNvPicPr>
          <p:nvPr/>
        </p:nvPicPr>
        <p:blipFill>
          <a:blip r:embed="rId3"/>
          <a:stretch>
            <a:fillRect/>
          </a:stretch>
        </p:blipFill>
        <p:spPr>
          <a:xfrm>
            <a:off x="833437" y="1147506"/>
            <a:ext cx="10525125" cy="1827926"/>
          </a:xfrm>
          <a:prstGeom prst="rect">
            <a:avLst/>
          </a:prstGeom>
        </p:spPr>
      </p:pic>
      <p:pic>
        <p:nvPicPr>
          <p:cNvPr id="4" name="Picture 3">
            <a:extLst>
              <a:ext uri="{FF2B5EF4-FFF2-40B4-BE49-F238E27FC236}">
                <a16:creationId xmlns:a16="http://schemas.microsoft.com/office/drawing/2014/main" id="{05062A01-2CFA-F90F-E1AF-827C2051FE2E}"/>
              </a:ext>
            </a:extLst>
          </p:cNvPr>
          <p:cNvPicPr>
            <a:picLocks noChangeAspect="1"/>
          </p:cNvPicPr>
          <p:nvPr/>
        </p:nvPicPr>
        <p:blipFill>
          <a:blip r:embed="rId4"/>
          <a:stretch>
            <a:fillRect/>
          </a:stretch>
        </p:blipFill>
        <p:spPr>
          <a:xfrm>
            <a:off x="833437" y="3006205"/>
            <a:ext cx="10525125" cy="1814276"/>
          </a:xfrm>
          <a:prstGeom prst="rect">
            <a:avLst/>
          </a:prstGeom>
        </p:spPr>
      </p:pic>
      <p:pic>
        <p:nvPicPr>
          <p:cNvPr id="5" name="Picture 4">
            <a:extLst>
              <a:ext uri="{FF2B5EF4-FFF2-40B4-BE49-F238E27FC236}">
                <a16:creationId xmlns:a16="http://schemas.microsoft.com/office/drawing/2014/main" id="{E09DCEFB-EC59-ECB4-22F8-BB4077C270FF}"/>
              </a:ext>
            </a:extLst>
          </p:cNvPr>
          <p:cNvPicPr>
            <a:picLocks noChangeAspect="1"/>
          </p:cNvPicPr>
          <p:nvPr/>
        </p:nvPicPr>
        <p:blipFill>
          <a:blip r:embed="rId5"/>
          <a:stretch>
            <a:fillRect/>
          </a:stretch>
        </p:blipFill>
        <p:spPr>
          <a:xfrm>
            <a:off x="833436" y="4854283"/>
            <a:ext cx="10525125" cy="1518436"/>
          </a:xfrm>
          <a:prstGeom prst="rect">
            <a:avLst/>
          </a:prstGeom>
        </p:spPr>
      </p:pic>
    </p:spTree>
    <p:extLst>
      <p:ext uri="{BB962C8B-B14F-4D97-AF65-F5344CB8AC3E}">
        <p14:creationId xmlns:p14="http://schemas.microsoft.com/office/powerpoint/2010/main" val="32500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2290-E555-A160-BB91-B27495C76B7B}"/>
              </a:ext>
            </a:extLst>
          </p:cNvPr>
          <p:cNvSpPr>
            <a:spLocks noGrp="1"/>
          </p:cNvSpPr>
          <p:nvPr>
            <p:ph type="title"/>
          </p:nvPr>
        </p:nvSpPr>
        <p:spPr/>
        <p:txBody>
          <a:bodyPr/>
          <a:lstStyle/>
          <a:p>
            <a:r>
              <a:rPr lang="en-US" dirty="0">
                <a:latin typeface="Arial" panose="020B0604020202020204" pitchFamily="34" charset="0"/>
              </a:rPr>
              <a:t>Task History Collection - timespan</a:t>
            </a:r>
          </a:p>
        </p:txBody>
      </p:sp>
      <p:pic>
        <p:nvPicPr>
          <p:cNvPr id="3" name="Picture 2">
            <a:extLst>
              <a:ext uri="{FF2B5EF4-FFF2-40B4-BE49-F238E27FC236}">
                <a16:creationId xmlns:a16="http://schemas.microsoft.com/office/drawing/2014/main" id="{A299D30B-44F1-EEDA-9F95-43EC7D87E011}"/>
              </a:ext>
            </a:extLst>
          </p:cNvPr>
          <p:cNvPicPr>
            <a:picLocks noChangeAspect="1"/>
          </p:cNvPicPr>
          <p:nvPr/>
        </p:nvPicPr>
        <p:blipFill>
          <a:blip r:embed="rId3"/>
          <a:stretch>
            <a:fillRect/>
          </a:stretch>
        </p:blipFill>
        <p:spPr>
          <a:xfrm>
            <a:off x="371270" y="1410410"/>
            <a:ext cx="11449460" cy="1782589"/>
          </a:xfrm>
          <a:prstGeom prst="rect">
            <a:avLst/>
          </a:prstGeom>
        </p:spPr>
      </p:pic>
      <p:sp>
        <p:nvSpPr>
          <p:cNvPr id="4" name="Content Placeholder 2">
            <a:extLst>
              <a:ext uri="{FF2B5EF4-FFF2-40B4-BE49-F238E27FC236}">
                <a16:creationId xmlns:a16="http://schemas.microsoft.com/office/drawing/2014/main" id="{502CB640-41F6-7D92-3512-77EC2281F11F}"/>
              </a:ext>
            </a:extLst>
          </p:cNvPr>
          <p:cNvSpPr txBox="1">
            <a:spLocks/>
          </p:cNvSpPr>
          <p:nvPr/>
        </p:nvSpPr>
        <p:spPr>
          <a:xfrm>
            <a:off x="457199" y="3445108"/>
            <a:ext cx="11186421" cy="27200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pPr>
              <a:lnSpc>
                <a:spcPct val="100000"/>
              </a:lnSpc>
              <a:spcBef>
                <a:spcPts val="0"/>
              </a:spcBef>
              <a:defRP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OMEGAMON can detect, and in some cases remediate problems</a:t>
            </a:r>
          </a:p>
          <a:p>
            <a:pPr>
              <a:lnSpc>
                <a:spcPct val="100000"/>
              </a:lnSpc>
              <a:spcBef>
                <a:spcPts val="0"/>
              </a:spcBef>
              <a:defRPr/>
            </a:pPr>
            <a:endParaRPr lang="en-US" sz="2000" dirty="0">
              <a:solidFill>
                <a:srgbClr val="000000"/>
              </a:solidFill>
              <a:latin typeface="Arial" panose="020B0604020202020204" pitchFamily="34" charset="0"/>
              <a:cs typeface="Arial" panose="020B0604020202020204" pitchFamily="34" charset="0"/>
            </a:endParaRPr>
          </a:p>
          <a:p>
            <a:pPr>
              <a:lnSpc>
                <a:spcPct val="100000"/>
              </a:lnSpc>
              <a:spcBef>
                <a:spcPts val="0"/>
              </a:spcBef>
              <a:defRPr/>
            </a:pPr>
            <a:r>
              <a:rPr lang="en-US" sz="2000" dirty="0">
                <a:solidFill>
                  <a:srgbClr val="000000"/>
                </a:solidFill>
                <a:latin typeface="Arial" panose="020B0604020202020204" pitchFamily="34" charset="0"/>
                <a:cs typeface="Arial" panose="020B0604020202020204" pitchFamily="34" charset="0"/>
              </a:rPr>
              <a:t>However, permanently solving problems require further analysis</a:t>
            </a:r>
          </a:p>
          <a:p>
            <a:pPr>
              <a:lnSpc>
                <a:spcPct val="100000"/>
              </a:lnSpc>
              <a:spcBef>
                <a:spcPts val="0"/>
              </a:spcBef>
              <a:defRPr/>
            </a:pPr>
            <a:endParaRPr lang="en-US" sz="2000" dirty="0">
              <a:solidFill>
                <a:srgbClr val="000000"/>
              </a:solidFill>
              <a:latin typeface="Arial" panose="020B0604020202020204" pitchFamily="34" charset="0"/>
              <a:cs typeface="Arial" panose="020B0604020202020204" pitchFamily="34" charset="0"/>
            </a:endParaRPr>
          </a:p>
          <a:p>
            <a:pPr>
              <a:lnSpc>
                <a:spcPct val="100000"/>
              </a:lnSpc>
              <a:spcBef>
                <a:spcPts val="0"/>
              </a:spcBef>
              <a:defRPr/>
            </a:pPr>
            <a:r>
              <a:rPr lang="en-US" sz="2000" dirty="0">
                <a:solidFill>
                  <a:srgbClr val="000000"/>
                </a:solidFill>
                <a:latin typeface="Arial" panose="020B0604020202020204" pitchFamily="34" charset="0"/>
                <a:cs typeface="Arial" panose="020B0604020202020204" pitchFamily="34" charset="0"/>
              </a:rPr>
              <a:t>Task History data in OMEGAMON is only kept for a short period of time</a:t>
            </a:r>
          </a:p>
          <a:p>
            <a:pPr marL="0" indent="0">
              <a:lnSpc>
                <a:spcPct val="100000"/>
              </a:lnSpc>
              <a:spcBef>
                <a:spcPts val="0"/>
              </a:spcBef>
              <a:buNone/>
              <a:defRPr/>
            </a:pPr>
            <a:endParaRPr lang="en-US" sz="2000" dirty="0">
              <a:solidFill>
                <a:srgbClr val="000000"/>
              </a:solidFill>
              <a:latin typeface="Arial" panose="020B0604020202020204" pitchFamily="34" charset="0"/>
              <a:cs typeface="Arial" panose="020B0604020202020204" pitchFamily="34" charset="0"/>
            </a:endParaRPr>
          </a:p>
          <a:p>
            <a:pPr>
              <a:lnSpc>
                <a:spcPct val="100000"/>
              </a:lnSpc>
              <a:spcBef>
                <a:spcPts val="0"/>
              </a:spcBef>
              <a:defRPr/>
            </a:pPr>
            <a:r>
              <a:rPr lang="en-US" sz="2000" dirty="0">
                <a:solidFill>
                  <a:srgbClr val="000000"/>
                </a:solidFill>
                <a:latin typeface="Arial" panose="020B0604020202020204" pitchFamily="34" charset="0"/>
                <a:cs typeface="Arial" panose="020B0604020202020204" pitchFamily="34" charset="0"/>
              </a:rPr>
              <a:t>Some problems require analyzing data collected over several months…</a:t>
            </a:r>
            <a:endParaRPr lang="en-US" sz="2000" dirty="0"/>
          </a:p>
        </p:txBody>
      </p:sp>
    </p:spTree>
    <p:extLst>
      <p:ext uri="{BB962C8B-B14F-4D97-AF65-F5344CB8AC3E}">
        <p14:creationId xmlns:p14="http://schemas.microsoft.com/office/powerpoint/2010/main" val="122330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356C-5E24-C140-07C5-C0AF761362DE}"/>
              </a:ext>
            </a:extLst>
          </p:cNvPr>
          <p:cNvSpPr>
            <a:spLocks noGrp="1"/>
          </p:cNvSpPr>
          <p:nvPr>
            <p:ph type="title"/>
          </p:nvPr>
        </p:nvSpPr>
        <p:spPr/>
        <p:txBody>
          <a:bodyPr/>
          <a:lstStyle/>
          <a:p>
            <a:r>
              <a:rPr lang="en-US">
                <a:latin typeface="+mj-lt"/>
              </a:rPr>
              <a:t>Verify (Analyze)</a:t>
            </a:r>
          </a:p>
        </p:txBody>
      </p:sp>
      <p:sp>
        <p:nvSpPr>
          <p:cNvPr id="10" name="Freeform: Shape 9">
            <a:extLst>
              <a:ext uri="{FF2B5EF4-FFF2-40B4-BE49-F238E27FC236}">
                <a16:creationId xmlns:a16="http://schemas.microsoft.com/office/drawing/2014/main" id="{B05E0E4C-FBEC-A916-09E7-D4E1AA7FEB87}"/>
              </a:ext>
            </a:extLst>
          </p:cNvPr>
          <p:cNvSpPr/>
          <p:nvPr/>
        </p:nvSpPr>
        <p:spPr>
          <a:xfrm>
            <a:off x="7327368" y="424679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GB" sz="2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 Analysis </a:t>
            </a: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Freeform: Shape 11">
            <a:extLst>
              <a:ext uri="{FF2B5EF4-FFF2-40B4-BE49-F238E27FC236}">
                <a16:creationId xmlns:a16="http://schemas.microsoft.com/office/drawing/2014/main" id="{CEBBE708-522F-529F-918D-BF39C9028896}"/>
              </a:ext>
            </a:extLst>
          </p:cNvPr>
          <p:cNvSpPr/>
          <p:nvPr/>
        </p:nvSpPr>
        <p:spPr>
          <a:xfrm>
            <a:off x="7327368" y="424679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000" b="0" i="0" u="none" strike="noStrike" kern="1200" cap="none" spc="0" normalizeH="0" baseline="0" noProof="0">
                <a:ln/>
                <a:solidFill>
                  <a:srgbClr val="FFFFFF"/>
                </a:solidFill>
                <a:effectLst/>
                <a:uLnTx/>
                <a:uFillTx/>
                <a:latin typeface="Arial"/>
                <a:ea typeface="+mn-ea"/>
                <a:cs typeface="+mn-cs"/>
              </a:rPr>
              <a:t>Deep Dive Application Analysis</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4" name="Arrow: Right 13">
            <a:extLst>
              <a:ext uri="{FF2B5EF4-FFF2-40B4-BE49-F238E27FC236}">
                <a16:creationId xmlns:a16="http://schemas.microsoft.com/office/drawing/2014/main" id="{FF09D43A-516A-CD9A-0D2B-A9C766FE864D}"/>
              </a:ext>
            </a:extLst>
          </p:cNvPr>
          <p:cNvSpPr/>
          <p:nvPr/>
        </p:nvSpPr>
        <p:spPr>
          <a:xfrm rot="2869185">
            <a:off x="6781965" y="3416085"/>
            <a:ext cx="1290148"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Arrow: Right 14">
            <a:extLst>
              <a:ext uri="{FF2B5EF4-FFF2-40B4-BE49-F238E27FC236}">
                <a16:creationId xmlns:a16="http://schemas.microsoft.com/office/drawing/2014/main" id="{CC4DA02C-96D0-7B6A-9A65-57FFA49AE36C}"/>
              </a:ext>
            </a:extLst>
          </p:cNvPr>
          <p:cNvSpPr/>
          <p:nvPr/>
        </p:nvSpPr>
        <p:spPr>
          <a:xfrm rot="18829704">
            <a:off x="4342360" y="3490194"/>
            <a:ext cx="1178361"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Arrow: Right 15">
            <a:extLst>
              <a:ext uri="{FF2B5EF4-FFF2-40B4-BE49-F238E27FC236}">
                <a16:creationId xmlns:a16="http://schemas.microsoft.com/office/drawing/2014/main" id="{9A005ADA-52AA-1642-C9AC-F6E3001B27EE}"/>
              </a:ext>
            </a:extLst>
          </p:cNvPr>
          <p:cNvSpPr/>
          <p:nvPr/>
        </p:nvSpPr>
        <p:spPr>
          <a:xfrm rot="10800000">
            <a:off x="5500967" y="5104689"/>
            <a:ext cx="1371600"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 name="Freeform: Shape 5">
            <a:extLst>
              <a:ext uri="{FF2B5EF4-FFF2-40B4-BE49-F238E27FC236}">
                <a16:creationId xmlns:a16="http://schemas.microsoft.com/office/drawing/2014/main" id="{E2958E6F-F320-A300-21BD-B71E1546FAEE}"/>
              </a:ext>
            </a:extLst>
          </p:cNvPr>
          <p:cNvSpPr/>
          <p:nvPr/>
        </p:nvSpPr>
        <p:spPr>
          <a:xfrm>
            <a:off x="5083426" y="1191922"/>
            <a:ext cx="2151764"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rPr>
              <a:t>IBM CICS Performance Analyzer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rPr>
              <a:t>for z/OS</a:t>
            </a:r>
          </a:p>
        </p:txBody>
      </p:sp>
      <p:sp>
        <p:nvSpPr>
          <p:cNvPr id="13" name="Freeform: Shape 12">
            <a:extLst>
              <a:ext uri="{FF2B5EF4-FFF2-40B4-BE49-F238E27FC236}">
                <a16:creationId xmlns:a16="http://schemas.microsoft.com/office/drawing/2014/main" id="{A9CCDAE5-0D48-7625-0015-5663313410EC}"/>
              </a:ext>
            </a:extLst>
          </p:cNvPr>
          <p:cNvSpPr/>
          <p:nvPr/>
        </p:nvSpPr>
        <p:spPr>
          <a:xfrm>
            <a:off x="3072011" y="424679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000" b="0" i="0" u="none" strike="noStrike" kern="1200" cap="none" spc="0" normalizeH="0" baseline="0" noProof="0">
                <a:ln/>
                <a:solidFill>
                  <a:srgbClr val="FFFFFF"/>
                </a:solidFill>
                <a:effectLst/>
                <a:uLnTx/>
                <a:uFillTx/>
                <a:latin typeface="Arial"/>
                <a:ea typeface="+mn-ea"/>
                <a:cs typeface="+mn-cs"/>
              </a:rPr>
              <a:t>Monitoring and alerting</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nvGrpSpPr>
          <p:cNvPr id="18" name="Group 17">
            <a:extLst>
              <a:ext uri="{FF2B5EF4-FFF2-40B4-BE49-F238E27FC236}">
                <a16:creationId xmlns:a16="http://schemas.microsoft.com/office/drawing/2014/main" id="{06A7629A-2FA2-0FB7-17C6-EEA80D1D2FCC}"/>
              </a:ext>
            </a:extLst>
          </p:cNvPr>
          <p:cNvGrpSpPr/>
          <p:nvPr/>
        </p:nvGrpSpPr>
        <p:grpSpPr>
          <a:xfrm>
            <a:off x="8535159" y="1240129"/>
            <a:ext cx="2915441" cy="2742150"/>
            <a:chOff x="8039749" y="1136146"/>
            <a:chExt cx="3986543" cy="3986543"/>
          </a:xfrm>
        </p:grpSpPr>
        <p:pic>
          <p:nvPicPr>
            <p:cNvPr id="19" name="Picture 18" descr="Shape&#10;&#10;Description automatically generated with low confidence">
              <a:extLst>
                <a:ext uri="{FF2B5EF4-FFF2-40B4-BE49-F238E27FC236}">
                  <a16:creationId xmlns:a16="http://schemas.microsoft.com/office/drawing/2014/main" id="{E0B396A1-6725-6A32-7785-EF1DA5F6B6B0}"/>
                </a:ext>
              </a:extLst>
            </p:cNvPr>
            <p:cNvPicPr>
              <a:picLocks noChangeAspect="1"/>
            </p:cNvPicPr>
            <p:nvPr/>
          </p:nvPicPr>
          <p:blipFill>
            <a:blip r:embed="rId3"/>
            <a:stretch>
              <a:fillRect/>
            </a:stretch>
          </p:blipFill>
          <p:spPr>
            <a:xfrm>
              <a:off x="8039749" y="1136146"/>
              <a:ext cx="3986543" cy="3986543"/>
            </a:xfrm>
            <a:prstGeom prst="rect">
              <a:avLst/>
            </a:prstGeom>
          </p:spPr>
        </p:pic>
        <p:sp>
          <p:nvSpPr>
            <p:cNvPr id="20" name="TextBox 19">
              <a:extLst>
                <a:ext uri="{FF2B5EF4-FFF2-40B4-BE49-F238E27FC236}">
                  <a16:creationId xmlns:a16="http://schemas.microsoft.com/office/drawing/2014/main" id="{C44B2749-FB8E-1F58-094B-731E1FD837EE}"/>
                </a:ext>
              </a:extLst>
            </p:cNvPr>
            <p:cNvSpPr txBox="1"/>
            <p:nvPr/>
          </p:nvSpPr>
          <p:spPr>
            <a:xfrm>
              <a:off x="8701560" y="1655062"/>
              <a:ext cx="1455464" cy="19240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Taking a closer look</a:t>
              </a:r>
            </a:p>
          </p:txBody>
        </p:sp>
      </p:grpSp>
    </p:spTree>
    <p:extLst>
      <p:ext uri="{BB962C8B-B14F-4D97-AF65-F5344CB8AC3E}">
        <p14:creationId xmlns:p14="http://schemas.microsoft.com/office/powerpoint/2010/main" val="157084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50B6-9891-5BCD-0036-5F1D93E97163}"/>
              </a:ext>
            </a:extLst>
          </p:cNvPr>
          <p:cNvSpPr>
            <a:spLocks noGrp="1"/>
          </p:cNvSpPr>
          <p:nvPr>
            <p:ph type="title"/>
          </p:nvPr>
        </p:nvSpPr>
        <p:spPr/>
        <p:txBody>
          <a:bodyPr/>
          <a:lstStyle/>
          <a:p>
            <a:r>
              <a:rPr lang="en-US" dirty="0">
                <a:latin typeface="Arial" panose="020B0604020202020204" pitchFamily="34" charset="0"/>
              </a:rPr>
              <a:t>What is IBM CICS Performance Analyzer (PA)?</a:t>
            </a:r>
          </a:p>
        </p:txBody>
      </p:sp>
      <p:sp>
        <p:nvSpPr>
          <p:cNvPr id="3" name="TextBox 2">
            <a:extLst>
              <a:ext uri="{FF2B5EF4-FFF2-40B4-BE49-F238E27FC236}">
                <a16:creationId xmlns:a16="http://schemas.microsoft.com/office/drawing/2014/main" id="{D7A34C7C-A2F1-4247-CD0B-D953776F5DAB}"/>
              </a:ext>
            </a:extLst>
          </p:cNvPr>
          <p:cNvSpPr txBox="1"/>
          <p:nvPr/>
        </p:nvSpPr>
        <p:spPr>
          <a:xfrm>
            <a:off x="480339" y="1395070"/>
            <a:ext cx="11064240"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comprehensive off-line performance reporting and analysis tool for CICS that provides ongoing system management and measurement reports on all aspects of CICS application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It can report on the SMF records created by the CICS monitoring facility, CICS statistics, DB2 accounting, IBM MQ accounting, and </a:t>
            </a: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logstream</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data written by the MVS System Logger.</a:t>
            </a:r>
          </a:p>
        </p:txBody>
      </p:sp>
      <p:sp>
        <p:nvSpPr>
          <p:cNvPr id="5" name="Title 1">
            <a:extLst>
              <a:ext uri="{FF2B5EF4-FFF2-40B4-BE49-F238E27FC236}">
                <a16:creationId xmlns:a16="http://schemas.microsoft.com/office/drawing/2014/main" id="{E1E4CCD2-077F-8204-1AFD-9AFFEC7242A1}"/>
              </a:ext>
            </a:extLst>
          </p:cNvPr>
          <p:cNvSpPr txBox="1">
            <a:spLocks/>
          </p:cNvSpPr>
          <p:nvPr/>
        </p:nvSpPr>
        <p:spPr>
          <a:xfrm>
            <a:off x="0" y="0"/>
            <a:ext cx="0" cy="0"/>
          </a:xfrm>
          <a:prstGeom prst="rect">
            <a:avLst/>
          </a:prstGeom>
        </p:spPr>
        <p:txBody>
          <a:bodyPr vert="horz" lIns="0" tIns="45720" rIns="91440" bIns="45720" rtlCol="0" anchor="ctr">
            <a:normAutofit fontScale="25000" lnSpcReduction="20000"/>
          </a:bodyPr>
          <a:lstStyle>
            <a:lvl1pPr algn="l" defTabSz="914400" rtl="0" eaLnBrk="1" latinLnBrk="0" hangingPunct="1">
              <a:lnSpc>
                <a:spcPct val="90000"/>
              </a:lnSpc>
              <a:spcBef>
                <a:spcPct val="0"/>
              </a:spcBef>
              <a:buNone/>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1689"/>
                </a:solidFill>
                <a:effectLst/>
                <a:uLnTx/>
                <a:uFillTx/>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8C95A051-DC74-8F6C-25DD-0C2B86B6A4D9}"/>
              </a:ext>
            </a:extLst>
          </p:cNvPr>
          <p:cNvSpPr txBox="1">
            <a:spLocks noChangeArrowheads="1"/>
          </p:cNvSpPr>
          <p:nvPr/>
        </p:nvSpPr>
        <p:spPr>
          <a:xfrm>
            <a:off x="571497" y="1218467"/>
            <a:ext cx="10255378" cy="435133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91" marR="0" lvl="0" indent="-342891" algn="l" defTabSz="914400" rtl="0" eaLnBrk="1" fontAlgn="auto" latinLnBrk="0" hangingPunct="1">
              <a:lnSpc>
                <a:spcPct val="90000"/>
              </a:lnSpc>
              <a:spcBef>
                <a:spcPts val="800"/>
              </a:spcBef>
              <a:spcAft>
                <a:spcPts val="0"/>
              </a:spcAft>
              <a:buClr>
                <a:srgbClr val="000000"/>
              </a:buClr>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 name="Slide Number Placeholder 8">
            <a:extLst>
              <a:ext uri="{FF2B5EF4-FFF2-40B4-BE49-F238E27FC236}">
                <a16:creationId xmlns:a16="http://schemas.microsoft.com/office/drawing/2014/main" id="{87D98AAC-37F5-A91C-9A7B-E94D3DF0CB5D}"/>
              </a:ext>
            </a:extLst>
          </p:cNvPr>
          <p:cNvSpPr txBox="1">
            <a:spLocks/>
          </p:cNvSpPr>
          <p:nvPr/>
        </p:nvSpPr>
        <p:spPr>
          <a:xfrm>
            <a:off x="11480800" y="8475133"/>
            <a:ext cx="3657600" cy="486833"/>
          </a:xfrm>
          <a:prstGeom prst="rect">
            <a:avLst/>
          </a:prstGeom>
        </p:spPr>
        <p:txBody>
          <a:bodyPr vert="horz" wrap="square" lIns="121920" tIns="60960" rIns="121920" bIns="60960" numCol="1" rtlCol="0" anchor="ctr" anchorCtr="0" compatLnSpc="1">
            <a:prstTxWarp prst="textNoShape">
              <a:avLst/>
            </a:prstTxWarp>
          </a:bodyP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BF588184-4673-49BC-93F3-098407A4C56E}" type="slidenum">
              <a:rPr kumimoji="0" lang="en-US" sz="16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CC9A6F83-D9E2-5DCA-C080-044F92ABF9A7}"/>
              </a:ext>
            </a:extLst>
          </p:cNvPr>
          <p:cNvGrpSpPr/>
          <p:nvPr/>
        </p:nvGrpSpPr>
        <p:grpSpPr>
          <a:xfrm>
            <a:off x="480339" y="3269957"/>
            <a:ext cx="11064240" cy="1426732"/>
            <a:chOff x="444502" y="2581394"/>
            <a:chExt cx="11471172" cy="1485900"/>
          </a:xfrm>
        </p:grpSpPr>
        <p:sp>
          <p:nvSpPr>
            <p:cNvPr id="8" name="Line Callout 1 20">
              <a:extLst>
                <a:ext uri="{FF2B5EF4-FFF2-40B4-BE49-F238E27FC236}">
                  <a16:creationId xmlns:a16="http://schemas.microsoft.com/office/drawing/2014/main" id="{B2F5EF8B-CC6C-FB5B-5958-84585A4C7FB6}"/>
                </a:ext>
              </a:extLst>
            </p:cNvPr>
            <p:cNvSpPr/>
            <p:nvPr/>
          </p:nvSpPr>
          <p:spPr>
            <a:xfrm>
              <a:off x="444502" y="2918571"/>
              <a:ext cx="3135609" cy="381000"/>
            </a:xfrm>
            <a:prstGeom prst="borderCallout1">
              <a:avLst>
                <a:gd name="adj1" fmla="val 46847"/>
                <a:gd name="adj2" fmla="val 100037"/>
                <a:gd name="adj3" fmla="val 45765"/>
                <a:gd name="adj4" fmla="val 123911"/>
              </a:avLst>
            </a:prstGeom>
            <a:solidFill>
              <a:schemeClr val="tx1">
                <a:lumMod val="10000"/>
                <a:lumOff val="90000"/>
              </a:schemeClr>
            </a:solidFill>
            <a:ln>
              <a:solidFill>
                <a:srgbClr val="001689"/>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en-US" sz="1867" b="0" i="0" u="none" strike="noStrike" kern="1200" cap="none" spc="0" normalizeH="0" baseline="0" noProof="0" dirty="0">
                  <a:ln>
                    <a:noFill/>
                  </a:ln>
                  <a:solidFill>
                    <a:prstClr val="black"/>
                  </a:solidFill>
                  <a:effectLst/>
                  <a:uLnTx/>
                  <a:uFillTx/>
                  <a:latin typeface="Arial"/>
                  <a:ea typeface="+mn-ea"/>
                  <a:cs typeface="+mn-cs"/>
                </a:rPr>
                <a:t>performance and statistics</a:t>
              </a:r>
            </a:p>
          </p:txBody>
        </p:sp>
        <p:sp>
          <p:nvSpPr>
            <p:cNvPr id="9" name="Oval 8">
              <a:extLst>
                <a:ext uri="{FF2B5EF4-FFF2-40B4-BE49-F238E27FC236}">
                  <a16:creationId xmlns:a16="http://schemas.microsoft.com/office/drawing/2014/main" id="{F547AC23-8371-C79A-7473-D7B09AD2B583}"/>
                </a:ext>
              </a:extLst>
            </p:cNvPr>
            <p:cNvSpPr/>
            <p:nvPr/>
          </p:nvSpPr>
          <p:spPr>
            <a:xfrm>
              <a:off x="10607574" y="2613142"/>
              <a:ext cx="1308100" cy="1308100"/>
            </a:xfrm>
            <a:prstGeom prst="ellipse">
              <a:avLst/>
            </a:prstGeom>
            <a:solidFill>
              <a:srgbClr val="4F81BD">
                <a:lumMod val="20000"/>
                <a:lumOff val="80000"/>
              </a:srgbClr>
            </a:solidFill>
            <a:ln w="9525" cap="flat" cmpd="sng" algn="ctr">
              <a:solidFill>
                <a:srgbClr val="4F81BD">
                  <a:shade val="95000"/>
                  <a:satMod val="105000"/>
                </a:srgb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prstClr val="white"/>
                </a:solidFill>
                <a:effectLst/>
                <a:uLnTx/>
                <a:uFillTx/>
                <a:latin typeface="Arial"/>
                <a:ea typeface="+mn-ea"/>
                <a:cs typeface="+mn-cs"/>
              </a:endParaRPr>
            </a:p>
          </p:txBody>
        </p:sp>
        <p:sp>
          <p:nvSpPr>
            <p:cNvPr id="10" name="Isosceles Triangle 29">
              <a:extLst>
                <a:ext uri="{FF2B5EF4-FFF2-40B4-BE49-F238E27FC236}">
                  <a16:creationId xmlns:a16="http://schemas.microsoft.com/office/drawing/2014/main" id="{4D49535E-D96E-3EFC-9F12-FD73B0C5E8EF}"/>
                </a:ext>
              </a:extLst>
            </p:cNvPr>
            <p:cNvSpPr/>
            <p:nvPr/>
          </p:nvSpPr>
          <p:spPr>
            <a:xfrm rot="11614453">
              <a:off x="11182797" y="2623445"/>
              <a:ext cx="311857" cy="648589"/>
            </a:xfrm>
            <a:custGeom>
              <a:avLst/>
              <a:gdLst/>
              <a:ahLst/>
              <a:cxnLst/>
              <a:rect l="l" t="t" r="r" b="b"/>
              <a:pathLst>
                <a:path w="233893" h="486442">
                  <a:moveTo>
                    <a:pt x="231803" y="472869"/>
                  </a:moveTo>
                  <a:cubicBezTo>
                    <a:pt x="152673" y="491975"/>
                    <a:pt x="73391" y="490719"/>
                    <a:pt x="0" y="470314"/>
                  </a:cubicBezTo>
                  <a:lnTo>
                    <a:pt x="116721" y="0"/>
                  </a:lnTo>
                  <a:lnTo>
                    <a:pt x="233893" y="472135"/>
                  </a:lnTo>
                  <a:cubicBezTo>
                    <a:pt x="233232" y="472522"/>
                    <a:pt x="232517" y="472696"/>
                    <a:pt x="231803" y="472869"/>
                  </a:cubicBezTo>
                  <a:close/>
                </a:path>
              </a:pathLst>
            </a:custGeom>
            <a:solidFill>
              <a:sysClr val="windowText" lastClr="000000">
                <a:lumMod val="50000"/>
                <a:lumOff val="50000"/>
              </a:sysClr>
            </a:solidFill>
            <a:ln w="9525" cap="flat" cmpd="sng" algn="ctr">
              <a:solidFill>
                <a:srgbClr val="4F81BD">
                  <a:shade val="95000"/>
                  <a:satMod val="105000"/>
                </a:srgb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prstClr val="white"/>
                </a:solidFill>
                <a:effectLst/>
                <a:uLnTx/>
                <a:uFillTx/>
                <a:latin typeface="Arial"/>
                <a:ea typeface="+mn-ea"/>
                <a:cs typeface="+mn-cs"/>
              </a:endParaRPr>
            </a:p>
          </p:txBody>
        </p:sp>
        <p:sp>
          <p:nvSpPr>
            <p:cNvPr id="11" name="Isosceles Triangle 30">
              <a:extLst>
                <a:ext uri="{FF2B5EF4-FFF2-40B4-BE49-F238E27FC236}">
                  <a16:creationId xmlns:a16="http://schemas.microsoft.com/office/drawing/2014/main" id="{D2EC559F-29E0-8E3D-B1B1-862A33BF3ACC}"/>
                </a:ext>
              </a:extLst>
            </p:cNvPr>
            <p:cNvSpPr/>
            <p:nvPr/>
          </p:nvSpPr>
          <p:spPr>
            <a:xfrm>
              <a:off x="11261727" y="3072778"/>
              <a:ext cx="653732" cy="192251"/>
            </a:xfrm>
            <a:custGeom>
              <a:avLst/>
              <a:gdLst/>
              <a:ahLst/>
              <a:cxnLst/>
              <a:rect l="l" t="t" r="r" b="b"/>
              <a:pathLst>
                <a:path w="490299" h="144188">
                  <a:moveTo>
                    <a:pt x="465763" y="0"/>
                  </a:moveTo>
                  <a:cubicBezTo>
                    <a:pt x="482433" y="45056"/>
                    <a:pt x="490293" y="93721"/>
                    <a:pt x="490299" y="144188"/>
                  </a:cubicBezTo>
                  <a:lnTo>
                    <a:pt x="0" y="144188"/>
                  </a:lnTo>
                  <a:close/>
                </a:path>
              </a:pathLst>
            </a:custGeom>
            <a:solidFill>
              <a:sysClr val="window" lastClr="FFFFFF">
                <a:lumMod val="75000"/>
              </a:sysClr>
            </a:solidFill>
            <a:ln w="9525" cap="flat" cmpd="sng" algn="ctr">
              <a:solidFill>
                <a:srgbClr val="4F81BD">
                  <a:shade val="95000"/>
                  <a:satMod val="105000"/>
                </a:srgb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prstClr val="white"/>
                </a:solidFill>
                <a:effectLst/>
                <a:uLnTx/>
                <a:uFillTx/>
                <a:latin typeface="Arial"/>
                <a:ea typeface="+mn-ea"/>
                <a:cs typeface="+mn-cs"/>
              </a:endParaRPr>
            </a:p>
          </p:txBody>
        </p:sp>
        <p:sp>
          <p:nvSpPr>
            <p:cNvPr id="12" name="Isosceles Triangle 32">
              <a:extLst>
                <a:ext uri="{FF2B5EF4-FFF2-40B4-BE49-F238E27FC236}">
                  <a16:creationId xmlns:a16="http://schemas.microsoft.com/office/drawing/2014/main" id="{5FDA8DAC-88CC-7E99-86DC-CD75A5EA4DF0}"/>
                </a:ext>
              </a:extLst>
            </p:cNvPr>
            <p:cNvSpPr/>
            <p:nvPr/>
          </p:nvSpPr>
          <p:spPr>
            <a:xfrm rot="20551731">
              <a:off x="11190362" y="2723607"/>
              <a:ext cx="637720" cy="448679"/>
            </a:xfrm>
            <a:custGeom>
              <a:avLst/>
              <a:gdLst/>
              <a:ahLst/>
              <a:cxnLst/>
              <a:rect l="l" t="t" r="r" b="b"/>
              <a:pathLst>
                <a:path w="478290" h="336509">
                  <a:moveTo>
                    <a:pt x="338914" y="0"/>
                  </a:moveTo>
                  <a:cubicBezTo>
                    <a:pt x="428170" y="88040"/>
                    <a:pt x="479307" y="209272"/>
                    <a:pt x="478275" y="336509"/>
                  </a:cubicBezTo>
                  <a:lnTo>
                    <a:pt x="0" y="336509"/>
                  </a:lnTo>
                  <a:close/>
                </a:path>
              </a:pathLst>
            </a:custGeom>
            <a:solidFill>
              <a:srgbClr val="4BACC6">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prstClr val="white"/>
                </a:solidFill>
                <a:effectLst/>
                <a:uLnTx/>
                <a:uFillTx/>
                <a:latin typeface="Arial"/>
                <a:ea typeface="+mn-ea"/>
                <a:cs typeface="+mn-cs"/>
              </a:endParaRPr>
            </a:p>
          </p:txBody>
        </p:sp>
        <p:sp>
          <p:nvSpPr>
            <p:cNvPr id="13" name="Flowchart: Punched Tape 12">
              <a:extLst>
                <a:ext uri="{FF2B5EF4-FFF2-40B4-BE49-F238E27FC236}">
                  <a16:creationId xmlns:a16="http://schemas.microsoft.com/office/drawing/2014/main" id="{ACEE79E0-0789-7E22-1E9B-EF1E24E765FD}"/>
                </a:ext>
              </a:extLst>
            </p:cNvPr>
            <p:cNvSpPr/>
            <p:nvPr/>
          </p:nvSpPr>
          <p:spPr>
            <a:xfrm>
              <a:off x="4220635" y="2606793"/>
              <a:ext cx="1392767" cy="1041400"/>
            </a:xfrm>
            <a:prstGeom prst="flowChartPunchedTap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267" b="0" i="0" u="none" strike="noStrike" kern="0" cap="none" spc="0" normalizeH="0" baseline="0" noProof="0" dirty="0">
                  <a:ln>
                    <a:noFill/>
                  </a:ln>
                  <a:solidFill>
                    <a:srgbClr val="000000"/>
                  </a:solidFill>
                  <a:effectLst/>
                  <a:uLnTx/>
                  <a:uFillTx/>
                  <a:latin typeface="Arial"/>
                  <a:ea typeface="+mn-ea"/>
                  <a:cs typeface="+mn-cs"/>
                </a:rPr>
                <a:t>SMF</a:t>
              </a:r>
            </a:p>
          </p:txBody>
        </p:sp>
        <p:sp>
          <p:nvSpPr>
            <p:cNvPr id="14" name="Vertical Scroll 3">
              <a:extLst>
                <a:ext uri="{FF2B5EF4-FFF2-40B4-BE49-F238E27FC236}">
                  <a16:creationId xmlns:a16="http://schemas.microsoft.com/office/drawing/2014/main" id="{A6B2A618-0834-5889-3DD0-CE44638034E7}"/>
                </a:ext>
              </a:extLst>
            </p:cNvPr>
            <p:cNvSpPr/>
            <p:nvPr/>
          </p:nvSpPr>
          <p:spPr>
            <a:xfrm>
              <a:off x="7264400" y="2581394"/>
              <a:ext cx="1447800" cy="1282700"/>
            </a:xfrm>
            <a:prstGeom prst="verticalScroll">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267" b="0" i="0" u="none" strike="noStrike" kern="0" cap="none" spc="0" normalizeH="0" baseline="0" noProof="0" dirty="0">
                  <a:ln>
                    <a:noFill/>
                  </a:ln>
                  <a:solidFill>
                    <a:prstClr val="white"/>
                  </a:solidFill>
                  <a:effectLst/>
                  <a:uLnTx/>
                  <a:uFillTx/>
                  <a:latin typeface="Arial"/>
                  <a:ea typeface="+mn-ea"/>
                  <a:cs typeface="+mn-cs"/>
                </a:rPr>
                <a:t>report</a:t>
              </a:r>
            </a:p>
          </p:txBody>
        </p:sp>
        <p:sp>
          <p:nvSpPr>
            <p:cNvPr id="15" name="Right Arrow 4">
              <a:extLst>
                <a:ext uri="{FF2B5EF4-FFF2-40B4-BE49-F238E27FC236}">
                  <a16:creationId xmlns:a16="http://schemas.microsoft.com/office/drawing/2014/main" id="{38DDD091-7477-1666-34B2-E9BDFEF4D643}"/>
                </a:ext>
              </a:extLst>
            </p:cNvPr>
            <p:cNvSpPr/>
            <p:nvPr/>
          </p:nvSpPr>
          <p:spPr>
            <a:xfrm>
              <a:off x="6019800" y="2905243"/>
              <a:ext cx="1092200" cy="520700"/>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prstClr val="white"/>
                </a:solidFill>
                <a:effectLst/>
                <a:uLnTx/>
                <a:uFillTx/>
                <a:latin typeface="Arial"/>
                <a:ea typeface="+mn-ea"/>
                <a:cs typeface="+mn-cs"/>
              </a:endParaRPr>
            </a:p>
          </p:txBody>
        </p:sp>
        <p:sp>
          <p:nvSpPr>
            <p:cNvPr id="16" name="Vertical Scroll 12">
              <a:extLst>
                <a:ext uri="{FF2B5EF4-FFF2-40B4-BE49-F238E27FC236}">
                  <a16:creationId xmlns:a16="http://schemas.microsoft.com/office/drawing/2014/main" id="{81D0DB4A-BC33-0534-E8BB-BFBF326C962D}"/>
                </a:ext>
              </a:extLst>
            </p:cNvPr>
            <p:cNvSpPr/>
            <p:nvPr/>
          </p:nvSpPr>
          <p:spPr>
            <a:xfrm>
              <a:off x="7429499" y="2784594"/>
              <a:ext cx="1562100" cy="1282700"/>
            </a:xfrm>
            <a:prstGeom prst="verticalScroll">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267" b="0" i="0" u="none" strike="noStrike" kern="0" cap="none" spc="0" normalizeH="0" baseline="0" noProof="0" dirty="0">
                  <a:ln>
                    <a:noFill/>
                  </a:ln>
                  <a:solidFill>
                    <a:srgbClr val="000000"/>
                  </a:solidFill>
                  <a:effectLst/>
                  <a:uLnTx/>
                  <a:uFillTx/>
                  <a:latin typeface="Arial"/>
                  <a:ea typeface="+mn-ea"/>
                  <a:cs typeface="+mn-cs"/>
                </a:rPr>
                <a:t>reports</a:t>
              </a:r>
            </a:p>
          </p:txBody>
        </p:sp>
        <p:sp>
          <p:nvSpPr>
            <p:cNvPr id="17" name="Right Arrow 15">
              <a:extLst>
                <a:ext uri="{FF2B5EF4-FFF2-40B4-BE49-F238E27FC236}">
                  <a16:creationId xmlns:a16="http://schemas.microsoft.com/office/drawing/2014/main" id="{375EC6F3-8E5C-8704-9A00-DA886ABF4084}"/>
                </a:ext>
              </a:extLst>
            </p:cNvPr>
            <p:cNvSpPr/>
            <p:nvPr/>
          </p:nvSpPr>
          <p:spPr>
            <a:xfrm>
              <a:off x="9194800" y="2962391"/>
              <a:ext cx="1092200" cy="520700"/>
            </a:xfrm>
            <a:prstGeom prst="rightArrow">
              <a:avLst/>
            </a:prstGeom>
            <a:gradFill rotWithShape="1">
              <a:gsLst>
                <a:gs pos="0">
                  <a:srgbClr val="4F81BD">
                    <a:lumMod val="60000"/>
                    <a:lumOff val="40000"/>
                  </a:srgbClr>
                </a:gs>
                <a:gs pos="100000">
                  <a:srgbClr val="4F81BD">
                    <a:lumMod val="20000"/>
                    <a:lumOff val="80000"/>
                  </a:srgbClr>
                </a:gs>
              </a:gsLst>
              <a:lin ang="16200000" scaled="0"/>
            </a:gradFill>
            <a:ln w="9525" cap="flat" cmpd="sng" algn="ctr">
              <a:solidFill>
                <a:srgbClr val="4F81BD">
                  <a:shade val="95000"/>
                  <a:satMod val="105000"/>
                </a:srgbClr>
              </a:solidFill>
              <a:prstDash val="dash"/>
            </a:ln>
            <a:effectLst>
              <a:outerShdw blurRad="40000" dist="23000" dir="5400000" rotWithShape="0">
                <a:srgbClr val="000000">
                  <a:alpha val="35000"/>
                </a:srgb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prstClr val="white"/>
                </a:solidFill>
                <a:effectLst/>
                <a:uLnTx/>
                <a:uFillTx/>
                <a:latin typeface="Arial"/>
                <a:ea typeface="+mn-ea"/>
                <a:cs typeface="+mn-cs"/>
              </a:endParaRPr>
            </a:p>
          </p:txBody>
        </p:sp>
      </p:grpSp>
      <p:sp>
        <p:nvSpPr>
          <p:cNvPr id="4" name="TextBox 3">
            <a:extLst>
              <a:ext uri="{FF2B5EF4-FFF2-40B4-BE49-F238E27FC236}">
                <a16:creationId xmlns:a16="http://schemas.microsoft.com/office/drawing/2014/main" id="{A67EE0E3-6EA9-CFD3-0FA5-5063C62231CE}"/>
              </a:ext>
            </a:extLst>
          </p:cNvPr>
          <p:cNvSpPr txBox="1"/>
          <p:nvPr/>
        </p:nvSpPr>
        <p:spPr>
          <a:xfrm>
            <a:off x="446545" y="4386786"/>
            <a:ext cx="11064032" cy="2031325"/>
          </a:xfrm>
          <a:prstGeom prst="rect">
            <a:avLst/>
          </a:prstGeom>
          <a:noFill/>
        </p:spPr>
        <p:txBody>
          <a:bodyPr wrap="square" rtlCol="0">
            <a:spAutoFit/>
          </a:bodyPr>
          <a:lstStyle/>
          <a:p>
            <a:r>
              <a:rPr lang="en-US" dirty="0"/>
              <a:t>Uses SMF data as input</a:t>
            </a:r>
          </a:p>
          <a:p>
            <a:endParaRPr lang="en-US" dirty="0"/>
          </a:p>
          <a:p>
            <a:r>
              <a:rPr lang="en-US" dirty="0"/>
              <a:t>Easy to use interface for report generation (over 250 supplied report forms)</a:t>
            </a:r>
          </a:p>
          <a:p>
            <a:endParaRPr lang="en-US" dirty="0"/>
          </a:p>
          <a:p>
            <a:r>
              <a:rPr lang="en-US" dirty="0"/>
              <a:t>Performance and statistical analysis</a:t>
            </a:r>
          </a:p>
          <a:p>
            <a:endParaRPr lang="en-US" dirty="0"/>
          </a:p>
          <a:p>
            <a:r>
              <a:rPr lang="en-US" dirty="0"/>
              <a:t>Graphical performance analysis via CICS Explorer </a:t>
            </a:r>
          </a:p>
        </p:txBody>
      </p:sp>
    </p:spTree>
    <p:extLst>
      <p:ext uri="{BB962C8B-B14F-4D97-AF65-F5344CB8AC3E}">
        <p14:creationId xmlns:p14="http://schemas.microsoft.com/office/powerpoint/2010/main" val="366417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DAF6-25F9-A873-1435-72D1C5A95A14}"/>
              </a:ext>
            </a:extLst>
          </p:cNvPr>
          <p:cNvSpPr>
            <a:spLocks noGrp="1"/>
          </p:cNvSpPr>
          <p:nvPr>
            <p:ph type="title"/>
          </p:nvPr>
        </p:nvSpPr>
        <p:spPr/>
        <p:txBody>
          <a:bodyPr/>
          <a:lstStyle/>
          <a:p>
            <a:r>
              <a:rPr lang="en-US" dirty="0">
                <a:latin typeface="Arial" panose="020B0604020202020204" pitchFamily="34" charset="0"/>
              </a:rPr>
              <a:t>What is the value of CICA PA and why is it important?</a:t>
            </a:r>
          </a:p>
        </p:txBody>
      </p:sp>
      <p:sp>
        <p:nvSpPr>
          <p:cNvPr id="3" name="TextBox 2">
            <a:extLst>
              <a:ext uri="{FF2B5EF4-FFF2-40B4-BE49-F238E27FC236}">
                <a16:creationId xmlns:a16="http://schemas.microsoft.com/office/drawing/2014/main" id="{19B2FC25-3D99-B667-304F-461707AED1DD}"/>
              </a:ext>
            </a:extLst>
          </p:cNvPr>
          <p:cNvSpPr txBox="1"/>
          <p:nvPr/>
        </p:nvSpPr>
        <p:spPr>
          <a:xfrm>
            <a:off x="571497" y="1410410"/>
            <a:ext cx="1144946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Title 1">
            <a:extLst>
              <a:ext uri="{FF2B5EF4-FFF2-40B4-BE49-F238E27FC236}">
                <a16:creationId xmlns:a16="http://schemas.microsoft.com/office/drawing/2014/main" id="{643E4669-96C3-BDEE-F513-B8B0C6761762}"/>
              </a:ext>
            </a:extLst>
          </p:cNvPr>
          <p:cNvSpPr txBox="1">
            <a:spLocks/>
          </p:cNvSpPr>
          <p:nvPr/>
        </p:nvSpPr>
        <p:spPr>
          <a:xfrm>
            <a:off x="0" y="0"/>
            <a:ext cx="0" cy="0"/>
          </a:xfrm>
          <a:prstGeom prst="rect">
            <a:avLst/>
          </a:prstGeom>
        </p:spPr>
        <p:txBody>
          <a:bodyPr vert="horz" lIns="0" tIns="45720" rIns="91440" bIns="45720" rtlCol="0" anchor="ctr">
            <a:normAutofit fontScale="25000" lnSpcReduction="20000"/>
          </a:bodyPr>
          <a:lstStyle>
            <a:lvl1pPr algn="l" defTabSz="914400" rtl="0" eaLnBrk="1" latinLnBrk="0" hangingPunct="1">
              <a:lnSpc>
                <a:spcPct val="90000"/>
              </a:lnSpc>
              <a:spcBef>
                <a:spcPct val="0"/>
              </a:spcBef>
              <a:buNone/>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1689"/>
                </a:solidFill>
                <a:effectLst/>
                <a:uLnTx/>
                <a:uFillTx/>
                <a:latin typeface="Arial" panose="020B0604020202020204" pitchFamily="34" charset="0"/>
                <a:cs typeface="Arial" panose="020B0604020202020204" pitchFamily="34" charset="0"/>
              </a:rPr>
              <a:t> </a:t>
            </a:r>
          </a:p>
        </p:txBody>
      </p:sp>
      <p:sp>
        <p:nvSpPr>
          <p:cNvPr id="5" name="Slide Number Placeholder 8">
            <a:extLst>
              <a:ext uri="{FF2B5EF4-FFF2-40B4-BE49-F238E27FC236}">
                <a16:creationId xmlns:a16="http://schemas.microsoft.com/office/drawing/2014/main" id="{D77D9505-2B90-C785-EEC6-AAC6F1B02174}"/>
              </a:ext>
            </a:extLst>
          </p:cNvPr>
          <p:cNvSpPr txBox="1">
            <a:spLocks/>
          </p:cNvSpPr>
          <p:nvPr/>
        </p:nvSpPr>
        <p:spPr>
          <a:xfrm>
            <a:off x="11480800" y="8475133"/>
            <a:ext cx="3657600" cy="486833"/>
          </a:xfrm>
          <a:prstGeom prst="rect">
            <a:avLst/>
          </a:prstGeom>
        </p:spPr>
        <p:txBody>
          <a:bodyPr vert="horz" wrap="square" lIns="121920" tIns="60960" rIns="121920" bIns="60960" numCol="1" rtlCol="0" anchor="ctr" anchorCtr="0" compatLnSpc="1">
            <a:prstTxWarp prst="textNoShape">
              <a:avLst/>
            </a:prstTxWarp>
          </a:bodyP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BF588184-4673-49BC-93F3-098407A4C56E}" type="slidenum">
              <a:rPr kumimoji="0" lang="en-US" sz="16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6" name="Text Box 5">
            <a:extLst>
              <a:ext uri="{FF2B5EF4-FFF2-40B4-BE49-F238E27FC236}">
                <a16:creationId xmlns:a16="http://schemas.microsoft.com/office/drawing/2014/main" id="{0860B5BC-E668-6113-6578-0CBD7332E04B}"/>
              </a:ext>
            </a:extLst>
          </p:cNvPr>
          <p:cNvSpPr txBox="1">
            <a:spLocks noChangeArrowheads="1"/>
          </p:cNvSpPr>
          <p:nvPr/>
        </p:nvSpPr>
        <p:spPr bwMode="auto">
          <a:xfrm>
            <a:off x="495295" y="1410410"/>
            <a:ext cx="540048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a:spcBef>
                <a:spcPct val="25000"/>
              </a:spcBef>
              <a:spcAft>
                <a:spcPct val="15000"/>
              </a:spcAft>
              <a:buClr>
                <a:schemeClr val="accent1"/>
              </a:buClr>
              <a:buFont typeface="Wingdings" pitchFamily="2" charset="2"/>
              <a:buChar char="§"/>
              <a:defRPr>
                <a:solidFill>
                  <a:schemeClr val="tx1"/>
                </a:solidFill>
                <a:latin typeface="Arial" charset="0"/>
                <a:cs typeface="Arial" charset="0"/>
              </a:defRPr>
            </a:lvl1pPr>
            <a:lvl2pPr marL="571500" indent="-50800">
              <a:spcBef>
                <a:spcPct val="15000"/>
              </a:spcBef>
              <a:spcAft>
                <a:spcPct val="15000"/>
              </a:spcAft>
              <a:buClr>
                <a:schemeClr val="accent1"/>
              </a:buClr>
              <a:buFont typeface="Webdings" pitchFamily="18" charset="2"/>
              <a:buChar char="4"/>
              <a:defRPr sz="1600">
                <a:solidFill>
                  <a:schemeClr val="tx1"/>
                </a:solidFill>
                <a:latin typeface="Arial" charset="0"/>
                <a:cs typeface="Arial" charset="0"/>
              </a:defRPr>
            </a:lvl2pPr>
            <a:lvl3pPr marL="685800" indent="-223838">
              <a:spcBef>
                <a:spcPct val="15000"/>
              </a:spcBef>
              <a:spcAft>
                <a:spcPct val="15000"/>
              </a:spcAft>
              <a:buClr>
                <a:schemeClr val="accent1"/>
              </a:buClr>
              <a:buFont typeface="Wingdings" pitchFamily="2" charset="2"/>
              <a:buChar char="§"/>
              <a:defRPr sz="1600">
                <a:solidFill>
                  <a:schemeClr val="tx1"/>
                </a:solidFill>
                <a:latin typeface="Arial" charset="0"/>
                <a:cs typeface="Arial" charset="0"/>
              </a:defRPr>
            </a:lvl3pPr>
            <a:lvl4pPr marL="1714500" indent="-342900">
              <a:spcBef>
                <a:spcPct val="15000"/>
              </a:spcBef>
              <a:spcAft>
                <a:spcPct val="15000"/>
              </a:spcAft>
              <a:buClr>
                <a:schemeClr val="accent1"/>
              </a:buClr>
              <a:buFont typeface="Arial" charset="0"/>
              <a:buChar char="–"/>
              <a:defRPr sz="1600">
                <a:solidFill>
                  <a:schemeClr val="tx1"/>
                </a:solidFill>
                <a:latin typeface="Arial" charset="0"/>
                <a:cs typeface="Arial" charset="0"/>
              </a:defRPr>
            </a:lvl4pPr>
            <a:lvl5pPr marL="2171700" indent="-342900">
              <a:spcBef>
                <a:spcPct val="15000"/>
              </a:spcBef>
              <a:spcAft>
                <a:spcPct val="15000"/>
              </a:spcAft>
              <a:buClr>
                <a:schemeClr val="accent1"/>
              </a:buClr>
              <a:buFont typeface="Arial" charset="0"/>
              <a:buChar char="–"/>
              <a:defRPr sz="1600">
                <a:solidFill>
                  <a:schemeClr val="tx1"/>
                </a:solidFill>
                <a:latin typeface="Arial" charset="0"/>
                <a:cs typeface="Arial" charset="0"/>
              </a:defRPr>
            </a:lvl5pPr>
            <a:lvl6pPr marL="2628900" indent="-342900" eaLnBrk="0" fontAlgn="base" hangingPunct="0">
              <a:spcBef>
                <a:spcPct val="15000"/>
              </a:spcBef>
              <a:spcAft>
                <a:spcPct val="15000"/>
              </a:spcAft>
              <a:buClr>
                <a:schemeClr val="accent1"/>
              </a:buClr>
              <a:buFont typeface="Arial" charset="0"/>
              <a:buChar char="–"/>
              <a:defRPr sz="1600">
                <a:solidFill>
                  <a:schemeClr val="tx1"/>
                </a:solidFill>
                <a:latin typeface="Arial" charset="0"/>
                <a:cs typeface="Arial" charset="0"/>
              </a:defRPr>
            </a:lvl6pPr>
            <a:lvl7pPr marL="3086100" indent="-342900" eaLnBrk="0" fontAlgn="base" hangingPunct="0">
              <a:spcBef>
                <a:spcPct val="15000"/>
              </a:spcBef>
              <a:spcAft>
                <a:spcPct val="15000"/>
              </a:spcAft>
              <a:buClr>
                <a:schemeClr val="accent1"/>
              </a:buClr>
              <a:buFont typeface="Arial" charset="0"/>
              <a:buChar char="–"/>
              <a:defRPr sz="1600">
                <a:solidFill>
                  <a:schemeClr val="tx1"/>
                </a:solidFill>
                <a:latin typeface="Arial" charset="0"/>
                <a:cs typeface="Arial" charset="0"/>
              </a:defRPr>
            </a:lvl7pPr>
            <a:lvl8pPr marL="3543300" indent="-342900" eaLnBrk="0" fontAlgn="base" hangingPunct="0">
              <a:spcBef>
                <a:spcPct val="15000"/>
              </a:spcBef>
              <a:spcAft>
                <a:spcPct val="15000"/>
              </a:spcAft>
              <a:buClr>
                <a:schemeClr val="accent1"/>
              </a:buClr>
              <a:buFont typeface="Arial" charset="0"/>
              <a:buChar char="–"/>
              <a:defRPr sz="1600">
                <a:solidFill>
                  <a:schemeClr val="tx1"/>
                </a:solidFill>
                <a:latin typeface="Arial" charset="0"/>
                <a:cs typeface="Arial" charset="0"/>
              </a:defRPr>
            </a:lvl8pPr>
            <a:lvl9pPr marL="4000500" indent="-342900" eaLnBrk="0" fontAlgn="base" hangingPunct="0">
              <a:spcBef>
                <a:spcPct val="15000"/>
              </a:spcBef>
              <a:spcAft>
                <a:spcPct val="15000"/>
              </a:spcAft>
              <a:buClr>
                <a:schemeClr val="accent1"/>
              </a:buClr>
              <a:buFont typeface="Arial" charset="0"/>
              <a:buChar char="–"/>
              <a:defRPr sz="1600">
                <a:solidFill>
                  <a:schemeClr val="tx1"/>
                </a:solidFill>
                <a:latin typeface="Arial" charset="0"/>
                <a:cs typeface="Arial" charset="0"/>
              </a:defRPr>
            </a:lvl9pPr>
          </a:lstStyle>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Analyze CICS application performance</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Improve CICS resource usage</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Evaluate the effects of CICS tuning efforts</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Help improve transaction response time</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Provide ongoing system management and measurement reports</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Increase availability of resources</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Increase the productivity of system and application programmers</a:t>
            </a:r>
          </a:p>
          <a:p>
            <a:pPr marL="241289" marR="0" lvl="0" indent="-241289" algn="l" defTabSz="914400" rtl="0" eaLnBrk="1" fontAlgn="auto" latinLnBrk="0" hangingPunct="1">
              <a:lnSpc>
                <a:spcPct val="100000"/>
              </a:lnSpc>
              <a:spcBef>
                <a:spcPts val="1200"/>
              </a:spcBef>
              <a:spcAft>
                <a:spcPct val="0"/>
              </a:spcAft>
              <a:buClr>
                <a:srgbClr val="000000"/>
              </a:buClr>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itchFamily="34" charset="-128"/>
                <a:cs typeface="Arial" charset="0"/>
              </a:rPr>
              <a:t>Provide awareness of usage trends</a:t>
            </a:r>
          </a:p>
        </p:txBody>
      </p:sp>
      <p:sp>
        <p:nvSpPr>
          <p:cNvPr id="7" name="TextBox 6">
            <a:extLst>
              <a:ext uri="{FF2B5EF4-FFF2-40B4-BE49-F238E27FC236}">
                <a16:creationId xmlns:a16="http://schemas.microsoft.com/office/drawing/2014/main" id="{564D98EB-CDAB-E916-530B-7B7ADF056972}"/>
              </a:ext>
            </a:extLst>
          </p:cNvPr>
          <p:cNvSpPr txBox="1"/>
          <p:nvPr/>
        </p:nvSpPr>
        <p:spPr>
          <a:xfrm>
            <a:off x="6103617" y="1410410"/>
            <a:ext cx="5324276"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Reduce time and resource required to analyze offline performance data</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Enables deep-dive CICS performance analysis and understanding of usage trends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Aids capacity planning and tuning</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Help quickly identify trends, anticipate and prevent  online performance problems</a:t>
            </a:r>
          </a:p>
        </p:txBody>
      </p:sp>
      <p:pic>
        <p:nvPicPr>
          <p:cNvPr id="9" name="Picture 8" descr="Long exposure of lights">
            <a:extLst>
              <a:ext uri="{FF2B5EF4-FFF2-40B4-BE49-F238E27FC236}">
                <a16:creationId xmlns:a16="http://schemas.microsoft.com/office/drawing/2014/main" id="{B45F2F69-8E22-9D87-A5E8-E30B4D5B1554}"/>
              </a:ext>
            </a:extLst>
          </p:cNvPr>
          <p:cNvPicPr>
            <a:picLocks noChangeAspect="1"/>
          </p:cNvPicPr>
          <p:nvPr/>
        </p:nvPicPr>
        <p:blipFill>
          <a:blip r:embed="rId3"/>
          <a:stretch>
            <a:fillRect/>
          </a:stretch>
        </p:blipFill>
        <p:spPr>
          <a:xfrm>
            <a:off x="9255875" y="4882689"/>
            <a:ext cx="2114794" cy="1410410"/>
          </a:xfrm>
          <a:prstGeom prst="rect">
            <a:avLst/>
          </a:prstGeom>
        </p:spPr>
      </p:pic>
    </p:spTree>
    <p:extLst>
      <p:ext uri="{BB962C8B-B14F-4D97-AF65-F5344CB8AC3E}">
        <p14:creationId xmlns:p14="http://schemas.microsoft.com/office/powerpoint/2010/main" val="25890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079961D-7E38-001D-CC19-86DD12AE374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7057" r="16045" b="-2"/>
          <a:stretch/>
        </p:blipFill>
        <p:spPr>
          <a:xfrm>
            <a:off x="571500" y="1521152"/>
            <a:ext cx="5382566" cy="4525965"/>
          </a:xfrm>
          <a:prstGeom prst="rect">
            <a:avLst/>
          </a:prstGeom>
          <a:noFill/>
        </p:spPr>
      </p:pic>
      <p:sp>
        <p:nvSpPr>
          <p:cNvPr id="6" name="TextBox 5">
            <a:extLst>
              <a:ext uri="{FF2B5EF4-FFF2-40B4-BE49-F238E27FC236}">
                <a16:creationId xmlns:a16="http://schemas.microsoft.com/office/drawing/2014/main" id="{05DC11F7-1A94-F752-F6DC-095AFA23835A}"/>
              </a:ext>
            </a:extLst>
          </p:cNvPr>
          <p:cNvSpPr txBox="1"/>
          <p:nvPr/>
        </p:nvSpPr>
        <p:spPr>
          <a:xfrm>
            <a:off x="6126329" y="1521151"/>
            <a:ext cx="5494171" cy="4525965"/>
          </a:xfrm>
          <a:prstGeom prst="rect">
            <a:avLst/>
          </a:prstGeom>
        </p:spPr>
        <p:txBody>
          <a:bodyPr>
            <a:normAutofit/>
          </a:bodyPr>
          <a:lstStyle/>
          <a:p>
            <a:pPr marL="342900" marR="0" lvl="0" indent="-342900" fontAlgn="auto">
              <a:lnSpc>
                <a:spcPct val="95000"/>
              </a:lnSpc>
              <a:spcBef>
                <a:spcPts val="1000"/>
              </a:spcBef>
              <a:spcAft>
                <a:spcPts val="0"/>
              </a:spcAft>
              <a:buClrTx/>
              <a:buSzTx/>
              <a:buFont typeface="Arial" panose="020B0604020202020204" pitchFamily="34" charset="0"/>
              <a:buChar char="•"/>
              <a:tabLst/>
              <a:defRPr/>
            </a:pPr>
            <a: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t>Ease of use</a:t>
            </a:r>
            <a:b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342900" marR="0" lvl="0" indent="-342900" fontAlgn="auto">
              <a:lnSpc>
                <a:spcPct val="95000"/>
              </a:lnSpc>
              <a:spcBef>
                <a:spcPts val="1000"/>
              </a:spcBef>
              <a:spcAft>
                <a:spcPts val="0"/>
              </a:spcAft>
              <a:buClrTx/>
              <a:buSzTx/>
              <a:buFont typeface="Arial" panose="020B0604020202020204" pitchFamily="34" charset="0"/>
              <a:buChar char="•"/>
              <a:tabLst/>
              <a:defRPr/>
            </a:pPr>
            <a: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t>Uses an ISPF dialog to build, maintain, and submit reports</a:t>
            </a:r>
            <a:b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342900" marR="0" lvl="0" indent="-342900" fontAlgn="auto">
              <a:lnSpc>
                <a:spcPct val="95000"/>
              </a:lnSpc>
              <a:spcBef>
                <a:spcPts val="1000"/>
              </a:spcBef>
              <a:spcAft>
                <a:spcPts val="0"/>
              </a:spcAft>
              <a:buClrTx/>
              <a:buSzTx/>
              <a:buFont typeface="Arial" panose="020B0604020202020204" pitchFamily="34" charset="0"/>
              <a:buChar char="•"/>
              <a:tabLst/>
              <a:defRPr/>
            </a:pPr>
            <a: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t>Statistics reporting capability</a:t>
            </a:r>
            <a:b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342900" marR="0" lvl="0" indent="-342900" fontAlgn="auto">
              <a:lnSpc>
                <a:spcPct val="95000"/>
              </a:lnSpc>
              <a:spcBef>
                <a:spcPts val="1000"/>
              </a:spcBef>
              <a:spcAft>
                <a:spcPts val="0"/>
              </a:spcAft>
              <a:buClrTx/>
              <a:buSzTx/>
              <a:buFont typeface="Arial" panose="020B0604020202020204" pitchFamily="34" charset="0"/>
              <a:buChar char="•"/>
              <a:tabLst/>
              <a:defRPr/>
            </a:pPr>
            <a: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t>Transaction profiling</a:t>
            </a:r>
            <a:b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342900" indent="-342900">
              <a:lnSpc>
                <a:spcPct val="95000"/>
              </a:lnSpc>
              <a:spcBef>
                <a:spcPts val="1000"/>
              </a:spcBef>
              <a:buFont typeface="Arial" panose="020B0604020202020204" pitchFamily="34" charset="0"/>
              <a:buChar char="•"/>
              <a:defRPr/>
            </a:pPr>
            <a: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t>Helps identify trends over time</a:t>
            </a:r>
            <a:b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br>
            <a:endPar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endParaRPr>
          </a:p>
          <a:p>
            <a:pPr marL="342900" indent="-342900">
              <a:lnSpc>
                <a:spcPct val="95000"/>
              </a:lnSpc>
              <a:spcBef>
                <a:spcPts val="1000"/>
              </a:spcBef>
              <a:buFont typeface="Arial" panose="020B0604020202020204" pitchFamily="34" charset="0"/>
              <a:buChar char="•"/>
              <a:defRPr/>
            </a:pPr>
            <a:r>
              <a:rPr lang="en-US" altLang="en-US" sz="2000" dirty="0">
                <a:latin typeface="Arial" panose="020B0604020202020204" pitchFamily="34" charset="0"/>
                <a:cs typeface="Arial" panose="020B0604020202020204" pitchFamily="34" charset="0"/>
              </a:rPr>
              <a:t>Can assist </a:t>
            </a:r>
            <a:r>
              <a:rPr kumimoji="0" lang="en-US" altLang="en-US" sz="2000" u="none" strike="noStrike" cap="none" spc="0" normalizeH="0" baseline="0" noProof="0" dirty="0">
                <a:ln>
                  <a:noFill/>
                </a:ln>
                <a:effectLst/>
                <a:uLnTx/>
                <a:uFillTx/>
                <a:latin typeface="Arial" panose="020B0604020202020204" pitchFamily="34" charset="0"/>
                <a:cs typeface="Arial" panose="020B0604020202020204" pitchFamily="34" charset="0"/>
              </a:rPr>
              <a:t>in capacity planning</a:t>
            </a:r>
          </a:p>
        </p:txBody>
      </p:sp>
      <p:sp>
        <p:nvSpPr>
          <p:cNvPr id="2" name="Title 1">
            <a:extLst>
              <a:ext uri="{FF2B5EF4-FFF2-40B4-BE49-F238E27FC236}">
                <a16:creationId xmlns:a16="http://schemas.microsoft.com/office/drawing/2014/main" id="{AAC75C1B-6FD0-2B95-D56B-D83832BD2CBD}"/>
              </a:ext>
            </a:extLst>
          </p:cNvPr>
          <p:cNvSpPr>
            <a:spLocks noGrp="1"/>
          </p:cNvSpPr>
          <p:nvPr>
            <p:ph type="title"/>
          </p:nvPr>
        </p:nvSpPr>
        <p:spPr>
          <a:xfrm>
            <a:off x="571497" y="347472"/>
            <a:ext cx="11064240" cy="621792"/>
          </a:xfrm>
        </p:spPr>
        <p:txBody>
          <a:bodyPr lIns="0" anchor="ctr" anchorCtr="0">
            <a:normAutofit/>
          </a:bodyPr>
          <a:lstStyle/>
          <a:p>
            <a:pPr indent="-228600">
              <a:spcBef>
                <a:spcPts val="1000"/>
              </a:spcBef>
            </a:pPr>
            <a:r>
              <a:rPr lang="en-US" b="0" i="0" kern="1200" dirty="0">
                <a:ea typeface="+mn-ea"/>
                <a:cs typeface="Arial" panose="020B0604020202020204" pitchFamily="34" charset="0"/>
              </a:rPr>
              <a:t>The benefits of using CICS PA</a:t>
            </a:r>
          </a:p>
        </p:txBody>
      </p:sp>
      <p:sp>
        <p:nvSpPr>
          <p:cNvPr id="5" name="TextBox 4">
            <a:extLst>
              <a:ext uri="{FF2B5EF4-FFF2-40B4-BE49-F238E27FC236}">
                <a16:creationId xmlns:a16="http://schemas.microsoft.com/office/drawing/2014/main" id="{FA310911-1112-AFD1-1F56-295797D42904}"/>
              </a:ext>
            </a:extLst>
          </p:cNvPr>
          <p:cNvSpPr txBox="1"/>
          <p:nvPr/>
        </p:nvSpPr>
        <p:spPr>
          <a:xfrm>
            <a:off x="3287952" y="6047117"/>
            <a:ext cx="2666114" cy="200055"/>
          </a:xfrm>
          <a:prstGeom prst="rect">
            <a:avLst/>
          </a:prstGeom>
          <a:noFill/>
        </p:spPr>
        <p:txBody>
          <a:bodyPr wrap="none" rtlCol="0">
            <a:spAutoFit/>
          </a:bodyPr>
          <a:lstStyle/>
          <a:p>
            <a:pPr algn="r">
              <a:spcAft>
                <a:spcPts val="600"/>
              </a:spcAft>
            </a:pPr>
            <a:r>
              <a:rPr lang="en-US" sz="700" dirty="0">
                <a:latin typeface="Arial" panose="020B0604020202020204" pitchFamily="34" charset="0"/>
                <a:hlinkClick r:id="rId4" tooltip="https://www.the-vital-edge.com/intrinsic-value/">
                  <a:extLst>
                    <a:ext uri="{A12FA001-AC4F-418D-AE19-62706E023703}">
                      <ahyp:hlinkClr xmlns:ahyp="http://schemas.microsoft.com/office/drawing/2018/hyperlinkcolor" val="tx"/>
                    </a:ext>
                  </a:extLst>
                </a:hlinkClick>
              </a:rPr>
              <a:t>This Photo</a:t>
            </a:r>
            <a:r>
              <a:rPr lang="en-US" sz="700" dirty="0">
                <a:latin typeface="Arial" panose="020B0604020202020204" pitchFamily="34" charset="0"/>
              </a:rPr>
              <a:t> by Unknown Author is licensed under </a:t>
            </a:r>
            <a:r>
              <a:rPr lang="en-US" sz="700" dirty="0">
                <a:latin typeface="Arial" panose="020B0604020202020204" pitchFamily="34" charset="0"/>
                <a:hlinkClick r:id="rId5" tooltip="https://creativecommons.org/licenses/by-sa/3.0/">
                  <a:extLst>
                    <a:ext uri="{A12FA001-AC4F-418D-AE19-62706E023703}">
                      <ahyp:hlinkClr xmlns:ahyp="http://schemas.microsoft.com/office/drawing/2018/hyperlinkcolor" val="tx"/>
                    </a:ext>
                  </a:extLst>
                </a:hlinkClick>
              </a:rPr>
              <a:t>CC BY-SA</a:t>
            </a:r>
            <a:endParaRPr lang="en-US" sz="700" dirty="0">
              <a:latin typeface="Arial" panose="020B0604020202020204" pitchFamily="34" charset="0"/>
            </a:endParaRPr>
          </a:p>
        </p:txBody>
      </p:sp>
    </p:spTree>
    <p:extLst>
      <p:ext uri="{BB962C8B-B14F-4D97-AF65-F5344CB8AC3E}">
        <p14:creationId xmlns:p14="http://schemas.microsoft.com/office/powerpoint/2010/main" val="3130201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0E7E-A983-13B4-A94D-E1FE0D50E39C}"/>
              </a:ext>
            </a:extLst>
          </p:cNvPr>
          <p:cNvSpPr>
            <a:spLocks noGrp="1"/>
          </p:cNvSpPr>
          <p:nvPr>
            <p:ph type="title"/>
          </p:nvPr>
        </p:nvSpPr>
        <p:spPr/>
        <p:txBody>
          <a:bodyPr/>
          <a:lstStyle/>
          <a:p>
            <a:r>
              <a:rPr lang="en-US" dirty="0">
                <a:latin typeface="Arial" panose="020B0604020202020204" pitchFamily="34" charset="0"/>
              </a:rPr>
              <a:t>Performance Summary Screen</a:t>
            </a:r>
          </a:p>
        </p:txBody>
      </p:sp>
      <p:pic>
        <p:nvPicPr>
          <p:cNvPr id="10" name="Picture 9">
            <a:extLst>
              <a:ext uri="{FF2B5EF4-FFF2-40B4-BE49-F238E27FC236}">
                <a16:creationId xmlns:a16="http://schemas.microsoft.com/office/drawing/2014/main" id="{6C6D973F-D171-E447-91B2-EF5722B7915C}"/>
              </a:ext>
            </a:extLst>
          </p:cNvPr>
          <p:cNvPicPr>
            <a:picLocks noChangeAspect="1"/>
          </p:cNvPicPr>
          <p:nvPr/>
        </p:nvPicPr>
        <p:blipFill>
          <a:blip r:embed="rId3"/>
          <a:stretch>
            <a:fillRect/>
          </a:stretch>
        </p:blipFill>
        <p:spPr>
          <a:xfrm>
            <a:off x="200657" y="1170590"/>
            <a:ext cx="11790686" cy="5145470"/>
          </a:xfrm>
          <a:prstGeom prst="rect">
            <a:avLst/>
          </a:prstGeom>
        </p:spPr>
      </p:pic>
    </p:spTree>
    <p:extLst>
      <p:ext uri="{BB962C8B-B14F-4D97-AF65-F5344CB8AC3E}">
        <p14:creationId xmlns:p14="http://schemas.microsoft.com/office/powerpoint/2010/main" val="294270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9B2E-BD95-9F55-CF29-7975153483BF}"/>
              </a:ext>
            </a:extLst>
          </p:cNvPr>
          <p:cNvSpPr>
            <a:spLocks noGrp="1"/>
          </p:cNvSpPr>
          <p:nvPr>
            <p:ph type="title"/>
          </p:nvPr>
        </p:nvSpPr>
        <p:spPr/>
        <p:txBody>
          <a:bodyPr/>
          <a:lstStyle/>
          <a:p>
            <a:r>
              <a:rPr lang="en-US" dirty="0">
                <a:latin typeface="Arial" panose="020B0604020202020204" pitchFamily="34" charset="0"/>
              </a:rPr>
              <a:t>Visualization with Splunk or Elastic Dashboards</a:t>
            </a:r>
          </a:p>
        </p:txBody>
      </p:sp>
      <p:grpSp>
        <p:nvGrpSpPr>
          <p:cNvPr id="3" name="Group 2">
            <a:extLst>
              <a:ext uri="{FF2B5EF4-FFF2-40B4-BE49-F238E27FC236}">
                <a16:creationId xmlns:a16="http://schemas.microsoft.com/office/drawing/2014/main" id="{C519E90F-3E62-E622-1588-D244B0A7A754}"/>
              </a:ext>
            </a:extLst>
          </p:cNvPr>
          <p:cNvGrpSpPr/>
          <p:nvPr/>
        </p:nvGrpSpPr>
        <p:grpSpPr>
          <a:xfrm>
            <a:off x="1567543" y="1346479"/>
            <a:ext cx="9403544" cy="5009871"/>
            <a:chOff x="-1" y="1941816"/>
            <a:chExt cx="12192001" cy="7091601"/>
          </a:xfrm>
        </p:grpSpPr>
        <p:pic>
          <p:nvPicPr>
            <p:cNvPr id="4" name="Picture 3">
              <a:extLst>
                <a:ext uri="{FF2B5EF4-FFF2-40B4-BE49-F238E27FC236}">
                  <a16:creationId xmlns:a16="http://schemas.microsoft.com/office/drawing/2014/main" id="{83767563-71D0-8B33-76E0-6283CEF2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41816"/>
              <a:ext cx="12191999" cy="6858000"/>
            </a:xfrm>
            <a:prstGeom prst="rect">
              <a:avLst/>
            </a:prstGeom>
          </p:spPr>
        </p:pic>
        <p:sp>
          <p:nvSpPr>
            <p:cNvPr id="5" name="Title 1">
              <a:extLst>
                <a:ext uri="{FF2B5EF4-FFF2-40B4-BE49-F238E27FC236}">
                  <a16:creationId xmlns:a16="http://schemas.microsoft.com/office/drawing/2014/main" id="{F2B084BD-C7F1-F62A-2428-31C000FBAD30}"/>
                </a:ext>
              </a:extLst>
            </p:cNvPr>
            <p:cNvSpPr txBox="1">
              <a:spLocks/>
            </p:cNvSpPr>
            <p:nvPr/>
          </p:nvSpPr>
          <p:spPr>
            <a:xfrm>
              <a:off x="44" y="8848752"/>
              <a:ext cx="12191956" cy="184665"/>
            </a:xfrm>
            <a:prstGeom prst="rect">
              <a:avLst/>
            </a:prstGeom>
          </p:spPr>
          <p:txBody>
            <a:bodyPr vert="horz" lIns="0" tIns="45720" rIns="91440" bIns="45720" rtlCol="0" anchor="ctr">
              <a:normAutofit fontScale="25000" lnSpcReduction="20000"/>
            </a:bodyPr>
            <a:lstStyle>
              <a:lvl1pPr algn="l" defTabSz="914400" rtl="0" eaLnBrk="1" latinLnBrk="0" hangingPunct="1">
                <a:lnSpc>
                  <a:spcPct val="90000"/>
                </a:lnSpc>
                <a:spcBef>
                  <a:spcPct val="0"/>
                </a:spcBef>
                <a:buNone/>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Sample Splunk app</a:t>
              </a:r>
            </a:p>
          </p:txBody>
        </p:sp>
        <p:sp>
          <p:nvSpPr>
            <p:cNvPr id="6" name="Rectangle 5">
              <a:extLst>
                <a:ext uri="{FF2B5EF4-FFF2-40B4-BE49-F238E27FC236}">
                  <a16:creationId xmlns:a16="http://schemas.microsoft.com/office/drawing/2014/main" id="{2AE56DDE-DBE8-BF62-1702-4F87C3A6019C}"/>
                </a:ext>
              </a:extLst>
            </p:cNvPr>
            <p:cNvSpPr/>
            <p:nvPr/>
          </p:nvSpPr>
          <p:spPr bwMode="auto">
            <a:xfrm>
              <a:off x="7650462" y="2627646"/>
              <a:ext cx="4252437" cy="1280146"/>
            </a:xfrm>
            <a:prstGeom prst="rect">
              <a:avLst/>
            </a:prstGeom>
            <a:solidFill>
              <a:srgbClr val="FFFFCC"/>
            </a:solidFill>
            <a:effectLst>
              <a:outerShdw blurRad="50800" dist="38100" dir="2700000" algn="tl" rotWithShape="0">
                <a:prstClr val="black">
                  <a:alpha val="40000"/>
                </a:prstClr>
              </a:outerShdw>
            </a:effectLst>
          </p:spPr>
          <p:txBody>
            <a:bodyPr wrap="square" lIns="121917" tIns="60958" rIns="121917" bIns="6095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Sample Splunk app</a:t>
              </a:r>
              <a:r>
                <a:rPr kumimoji="0" lang="en-AU" sz="17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showing performance summary data from CICS PA</a:t>
              </a:r>
              <a:endParaRPr kumimoji="0" lang="en-AU" sz="17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7" name="Picture 6">
            <a:extLst>
              <a:ext uri="{FF2B5EF4-FFF2-40B4-BE49-F238E27FC236}">
                <a16:creationId xmlns:a16="http://schemas.microsoft.com/office/drawing/2014/main" id="{0C8E121A-1AB6-8844-F962-B1B8949A9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78" y="1253364"/>
            <a:ext cx="8778592" cy="4937958"/>
          </a:xfrm>
          <a:prstGeom prst="rect">
            <a:avLst/>
          </a:prstGeom>
        </p:spPr>
      </p:pic>
    </p:spTree>
    <p:extLst>
      <p:ext uri="{BB962C8B-B14F-4D97-AF65-F5344CB8AC3E}">
        <p14:creationId xmlns:p14="http://schemas.microsoft.com/office/powerpoint/2010/main" val="177685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8">
            <a:extLst>
              <a:ext uri="{FF2B5EF4-FFF2-40B4-BE49-F238E27FC236}">
                <a16:creationId xmlns:a16="http://schemas.microsoft.com/office/drawing/2014/main" id="{8746DABE-EA33-2A31-F9D5-C066B3048459}"/>
              </a:ext>
            </a:extLst>
          </p:cNvPr>
          <p:cNvSpPr txBox="1">
            <a:spLocks/>
          </p:cNvSpPr>
          <p:nvPr/>
        </p:nvSpPr>
        <p:spPr>
          <a:xfrm>
            <a:off x="1190849" y="1860085"/>
            <a:ext cx="705730" cy="86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dirty="0">
                <a:solidFill>
                  <a:schemeClr val="bg1"/>
                </a:solidFill>
                <a:latin typeface="Arial" panose="020B0604020202020204" pitchFamily="34" charset="0"/>
              </a:rPr>
              <a:t>1</a:t>
            </a:r>
          </a:p>
        </p:txBody>
      </p:sp>
      <p:sp>
        <p:nvSpPr>
          <p:cNvPr id="3" name="Text Placeholder 3">
            <a:extLst>
              <a:ext uri="{FF2B5EF4-FFF2-40B4-BE49-F238E27FC236}">
                <a16:creationId xmlns:a16="http://schemas.microsoft.com/office/drawing/2014/main" id="{391C55E8-FF38-3FD8-96FA-0D07FF18BDCA}"/>
              </a:ext>
            </a:extLst>
          </p:cNvPr>
          <p:cNvSpPr txBox="1">
            <a:spLocks/>
          </p:cNvSpPr>
          <p:nvPr/>
        </p:nvSpPr>
        <p:spPr>
          <a:xfrm>
            <a:off x="1190849" y="3303122"/>
            <a:ext cx="705730" cy="86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dirty="0">
                <a:solidFill>
                  <a:schemeClr val="bg1"/>
                </a:solidFill>
                <a:latin typeface="Arial" panose="020B0604020202020204" pitchFamily="34" charset="0"/>
              </a:rPr>
              <a:t>2</a:t>
            </a:r>
          </a:p>
        </p:txBody>
      </p:sp>
      <p:sp>
        <p:nvSpPr>
          <p:cNvPr id="4" name="Text Placeholder 4">
            <a:extLst>
              <a:ext uri="{FF2B5EF4-FFF2-40B4-BE49-F238E27FC236}">
                <a16:creationId xmlns:a16="http://schemas.microsoft.com/office/drawing/2014/main" id="{65B8AD9F-CD3B-8158-EB76-EB6077925B3B}"/>
              </a:ext>
            </a:extLst>
          </p:cNvPr>
          <p:cNvSpPr txBox="1">
            <a:spLocks/>
          </p:cNvSpPr>
          <p:nvPr/>
        </p:nvSpPr>
        <p:spPr>
          <a:xfrm>
            <a:off x="1190849" y="4789164"/>
            <a:ext cx="705730" cy="86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dirty="0">
                <a:solidFill>
                  <a:schemeClr val="bg1"/>
                </a:solidFill>
                <a:latin typeface="Arial" panose="020B0604020202020204" pitchFamily="34" charset="0"/>
              </a:rPr>
              <a:t>3</a:t>
            </a:r>
          </a:p>
        </p:txBody>
      </p:sp>
      <p:sp>
        <p:nvSpPr>
          <p:cNvPr id="5" name="Text Placeholder 35">
            <a:extLst>
              <a:ext uri="{FF2B5EF4-FFF2-40B4-BE49-F238E27FC236}">
                <a16:creationId xmlns:a16="http://schemas.microsoft.com/office/drawing/2014/main" id="{C2F24027-82EA-0B98-87A4-9E5A62D5AD52}"/>
              </a:ext>
            </a:extLst>
          </p:cNvPr>
          <p:cNvSpPr txBox="1">
            <a:spLocks/>
          </p:cNvSpPr>
          <p:nvPr/>
        </p:nvSpPr>
        <p:spPr>
          <a:xfrm>
            <a:off x="6103091" y="1860085"/>
            <a:ext cx="705730" cy="86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dirty="0">
                <a:solidFill>
                  <a:schemeClr val="bg1"/>
                </a:solidFill>
                <a:latin typeface="Arial" panose="020B0604020202020204" pitchFamily="34" charset="0"/>
              </a:rPr>
              <a:t>4</a:t>
            </a:r>
          </a:p>
        </p:txBody>
      </p:sp>
      <p:sp>
        <p:nvSpPr>
          <p:cNvPr id="6" name="Text Placeholder 36">
            <a:extLst>
              <a:ext uri="{FF2B5EF4-FFF2-40B4-BE49-F238E27FC236}">
                <a16:creationId xmlns:a16="http://schemas.microsoft.com/office/drawing/2014/main" id="{BD2392D4-0CE9-C9CE-69F4-C9718D58A776}"/>
              </a:ext>
            </a:extLst>
          </p:cNvPr>
          <p:cNvSpPr txBox="1">
            <a:spLocks/>
          </p:cNvSpPr>
          <p:nvPr/>
        </p:nvSpPr>
        <p:spPr>
          <a:xfrm>
            <a:off x="6103091" y="3303122"/>
            <a:ext cx="705730" cy="86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dirty="0">
                <a:solidFill>
                  <a:schemeClr val="bg1"/>
                </a:solidFill>
                <a:latin typeface="Arial" panose="020B0604020202020204" pitchFamily="34" charset="0"/>
              </a:rPr>
              <a:t>5</a:t>
            </a:r>
          </a:p>
        </p:txBody>
      </p:sp>
      <p:sp>
        <p:nvSpPr>
          <p:cNvPr id="14" name="Text Placeholder 37">
            <a:extLst>
              <a:ext uri="{FF2B5EF4-FFF2-40B4-BE49-F238E27FC236}">
                <a16:creationId xmlns:a16="http://schemas.microsoft.com/office/drawing/2014/main" id="{26D1B061-6444-4E83-21EB-6A8677ADCD1D}"/>
              </a:ext>
            </a:extLst>
          </p:cNvPr>
          <p:cNvSpPr txBox="1">
            <a:spLocks/>
          </p:cNvSpPr>
          <p:nvPr/>
        </p:nvSpPr>
        <p:spPr>
          <a:xfrm>
            <a:off x="6103091" y="4789164"/>
            <a:ext cx="705730" cy="86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dirty="0">
                <a:solidFill>
                  <a:schemeClr val="bg1"/>
                </a:solidFill>
                <a:latin typeface="Arial" panose="020B0604020202020204" pitchFamily="34" charset="0"/>
              </a:rPr>
              <a:t>6</a:t>
            </a:r>
          </a:p>
        </p:txBody>
      </p:sp>
      <p:cxnSp>
        <p:nvCxnSpPr>
          <p:cNvPr id="15" name="Straight Connector 14">
            <a:extLst>
              <a:ext uri="{FF2B5EF4-FFF2-40B4-BE49-F238E27FC236}">
                <a16:creationId xmlns:a16="http://schemas.microsoft.com/office/drawing/2014/main" id="{A4073B75-23D6-DDEE-176B-DFA30D7625B3}"/>
              </a:ext>
            </a:extLst>
          </p:cNvPr>
          <p:cNvCxnSpPr>
            <a:cxnSpLocks/>
          </p:cNvCxnSpPr>
          <p:nvPr/>
        </p:nvCxnSpPr>
        <p:spPr>
          <a:xfrm>
            <a:off x="1998253" y="1734992"/>
            <a:ext cx="0" cy="977023"/>
          </a:xfrm>
          <a:prstGeom prst="line">
            <a:avLst/>
          </a:prstGeom>
          <a:ln w="50800" cap="rnd">
            <a:gradFill>
              <a:gsLst>
                <a:gs pos="10000">
                  <a:srgbClr val="0F62FE"/>
                </a:gs>
                <a:gs pos="9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9B4970-C26A-A512-3983-B3AAE9983ED9}"/>
              </a:ext>
            </a:extLst>
          </p:cNvPr>
          <p:cNvCxnSpPr>
            <a:cxnSpLocks/>
          </p:cNvCxnSpPr>
          <p:nvPr/>
        </p:nvCxnSpPr>
        <p:spPr>
          <a:xfrm>
            <a:off x="1998253" y="3217525"/>
            <a:ext cx="0" cy="977023"/>
          </a:xfrm>
          <a:prstGeom prst="line">
            <a:avLst/>
          </a:prstGeom>
          <a:ln w="50800" cap="rnd">
            <a:gradFill>
              <a:gsLst>
                <a:gs pos="10000">
                  <a:srgbClr val="0F62FE"/>
                </a:gs>
                <a:gs pos="9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718E4C-7DC4-AFAC-1123-DA908D4CCB44}"/>
              </a:ext>
            </a:extLst>
          </p:cNvPr>
          <p:cNvCxnSpPr>
            <a:cxnSpLocks/>
          </p:cNvCxnSpPr>
          <p:nvPr/>
        </p:nvCxnSpPr>
        <p:spPr>
          <a:xfrm>
            <a:off x="1998253" y="4695055"/>
            <a:ext cx="0" cy="977023"/>
          </a:xfrm>
          <a:prstGeom prst="line">
            <a:avLst/>
          </a:prstGeom>
          <a:ln w="50800" cap="rnd">
            <a:gradFill>
              <a:gsLst>
                <a:gs pos="10000">
                  <a:srgbClr val="0F62FE"/>
                </a:gs>
                <a:gs pos="9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0605436-70FC-DE93-70D6-796A02DC3658}"/>
              </a:ext>
            </a:extLst>
          </p:cNvPr>
          <p:cNvCxnSpPr>
            <a:cxnSpLocks/>
          </p:cNvCxnSpPr>
          <p:nvPr/>
        </p:nvCxnSpPr>
        <p:spPr>
          <a:xfrm>
            <a:off x="6910495" y="1734992"/>
            <a:ext cx="0" cy="977023"/>
          </a:xfrm>
          <a:prstGeom prst="line">
            <a:avLst/>
          </a:prstGeom>
          <a:ln w="50800" cap="rnd">
            <a:gradFill>
              <a:gsLst>
                <a:gs pos="10000">
                  <a:srgbClr val="0F62FE"/>
                </a:gs>
                <a:gs pos="9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5E7B27-5259-9D5F-74EF-44F94CCE5034}"/>
              </a:ext>
            </a:extLst>
          </p:cNvPr>
          <p:cNvCxnSpPr>
            <a:cxnSpLocks/>
          </p:cNvCxnSpPr>
          <p:nvPr/>
        </p:nvCxnSpPr>
        <p:spPr>
          <a:xfrm>
            <a:off x="6910495" y="3226952"/>
            <a:ext cx="0" cy="977023"/>
          </a:xfrm>
          <a:prstGeom prst="line">
            <a:avLst/>
          </a:prstGeom>
          <a:ln w="50800" cap="rnd">
            <a:gradFill>
              <a:gsLst>
                <a:gs pos="10000">
                  <a:srgbClr val="0F62FE"/>
                </a:gs>
                <a:gs pos="9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CF37B5-B0B1-11ED-1673-D79DB095A8FE}"/>
              </a:ext>
            </a:extLst>
          </p:cNvPr>
          <p:cNvCxnSpPr>
            <a:cxnSpLocks/>
          </p:cNvCxnSpPr>
          <p:nvPr/>
        </p:nvCxnSpPr>
        <p:spPr>
          <a:xfrm>
            <a:off x="6910495" y="4695055"/>
            <a:ext cx="0" cy="977023"/>
          </a:xfrm>
          <a:prstGeom prst="line">
            <a:avLst/>
          </a:prstGeom>
          <a:ln w="50800" cap="rnd">
            <a:gradFill>
              <a:gsLst>
                <a:gs pos="10000">
                  <a:srgbClr val="0F62FE"/>
                </a:gs>
                <a:gs pos="9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 name="Text Placeholder 11">
            <a:extLst>
              <a:ext uri="{FF2B5EF4-FFF2-40B4-BE49-F238E27FC236}">
                <a16:creationId xmlns:a16="http://schemas.microsoft.com/office/drawing/2014/main" id="{7E43D7D4-AF0C-D571-E186-3C443E7D63B9}"/>
              </a:ext>
            </a:extLst>
          </p:cNvPr>
          <p:cNvSpPr txBox="1">
            <a:spLocks/>
          </p:cNvSpPr>
          <p:nvPr/>
        </p:nvSpPr>
        <p:spPr>
          <a:xfrm>
            <a:off x="2272025" y="1623602"/>
            <a:ext cx="3507672" cy="1099419"/>
          </a:xfrm>
          <a:prstGeom prst="rect">
            <a:avLst/>
          </a:prstGeom>
        </p:spPr>
        <p:txBody>
          <a:bodyPr vert="horz">
            <a:norm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Challenges faced across the organization</a:t>
            </a:r>
            <a:endParaRPr lang="en-US" sz="2400" dirty="0"/>
          </a:p>
        </p:txBody>
      </p:sp>
      <p:sp>
        <p:nvSpPr>
          <p:cNvPr id="37" name="Text Placeholder 11">
            <a:extLst>
              <a:ext uri="{FF2B5EF4-FFF2-40B4-BE49-F238E27FC236}">
                <a16:creationId xmlns:a16="http://schemas.microsoft.com/office/drawing/2014/main" id="{16AE67D0-CC8B-532F-E04B-E37F62D5E47F}"/>
              </a:ext>
            </a:extLst>
          </p:cNvPr>
          <p:cNvSpPr txBox="1">
            <a:spLocks/>
          </p:cNvSpPr>
          <p:nvPr/>
        </p:nvSpPr>
        <p:spPr>
          <a:xfrm>
            <a:off x="2272025" y="3167730"/>
            <a:ext cx="3507672" cy="1099419"/>
          </a:xfrm>
          <a:prstGeom prst="rect">
            <a:avLst/>
          </a:prstGeom>
        </p:spPr>
        <p:txBody>
          <a:bodyPr vert="horz">
            <a:norm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a:t>
            </a:r>
            <a:r>
              <a:rPr lang="en-US" sz="2400" dirty="0"/>
              <a:t>etect, </a:t>
            </a:r>
            <a:r>
              <a:rPr lang="en-US" sz="2400" b="1" dirty="0"/>
              <a:t>V</a:t>
            </a:r>
            <a:r>
              <a:rPr lang="en-US" sz="2400" dirty="0"/>
              <a:t>erify (analyze) and </a:t>
            </a:r>
            <a:r>
              <a:rPr lang="en-US" sz="2400" b="1" dirty="0"/>
              <a:t>S</a:t>
            </a:r>
            <a:r>
              <a:rPr lang="en-US" sz="2400" dirty="0"/>
              <a:t>olve Method</a:t>
            </a:r>
          </a:p>
          <a:p>
            <a:endParaRPr lang="en-US" dirty="0"/>
          </a:p>
        </p:txBody>
      </p:sp>
      <p:sp>
        <p:nvSpPr>
          <p:cNvPr id="38" name="Text Placeholder 11">
            <a:extLst>
              <a:ext uri="{FF2B5EF4-FFF2-40B4-BE49-F238E27FC236}">
                <a16:creationId xmlns:a16="http://schemas.microsoft.com/office/drawing/2014/main" id="{4003C779-A947-186F-8D07-8236CF5B905C}"/>
              </a:ext>
            </a:extLst>
          </p:cNvPr>
          <p:cNvSpPr txBox="1">
            <a:spLocks/>
          </p:cNvSpPr>
          <p:nvPr/>
        </p:nvSpPr>
        <p:spPr>
          <a:xfrm>
            <a:off x="2272024" y="4651473"/>
            <a:ext cx="4025903" cy="1099419"/>
          </a:xfrm>
          <a:prstGeom prst="rect">
            <a:avLst/>
          </a:prstGeom>
        </p:spPr>
        <p:txBody>
          <a:bodyPr vert="horz">
            <a:norm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IBM Z OMEGAMON for CICS</a:t>
            </a:r>
          </a:p>
        </p:txBody>
      </p:sp>
      <p:sp>
        <p:nvSpPr>
          <p:cNvPr id="45" name="Text Placeholder 11">
            <a:extLst>
              <a:ext uri="{FF2B5EF4-FFF2-40B4-BE49-F238E27FC236}">
                <a16:creationId xmlns:a16="http://schemas.microsoft.com/office/drawing/2014/main" id="{DB3C26A7-CF84-A77B-4BA6-219FB4AA8D60}"/>
              </a:ext>
            </a:extLst>
          </p:cNvPr>
          <p:cNvSpPr txBox="1">
            <a:spLocks/>
          </p:cNvSpPr>
          <p:nvPr/>
        </p:nvSpPr>
        <p:spPr>
          <a:xfrm>
            <a:off x="7180454" y="1623602"/>
            <a:ext cx="4661026" cy="1099419"/>
          </a:xfrm>
          <a:prstGeom prst="rect">
            <a:avLst/>
          </a:prstGeom>
        </p:spPr>
        <p:txBody>
          <a:bodyPr vert="horz">
            <a:norm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IBM CICS Performance Analyzer for z/OS </a:t>
            </a:r>
          </a:p>
          <a:p>
            <a:endParaRPr lang="en-US" dirty="0"/>
          </a:p>
        </p:txBody>
      </p:sp>
      <p:sp>
        <p:nvSpPr>
          <p:cNvPr id="46" name="Text Placeholder 11">
            <a:extLst>
              <a:ext uri="{FF2B5EF4-FFF2-40B4-BE49-F238E27FC236}">
                <a16:creationId xmlns:a16="http://schemas.microsoft.com/office/drawing/2014/main" id="{452C1502-8F08-CA07-41F8-DA0A6F70B019}"/>
              </a:ext>
            </a:extLst>
          </p:cNvPr>
          <p:cNvSpPr txBox="1">
            <a:spLocks/>
          </p:cNvSpPr>
          <p:nvPr/>
        </p:nvSpPr>
        <p:spPr>
          <a:xfrm>
            <a:off x="7180455" y="3167730"/>
            <a:ext cx="3507672" cy="1099419"/>
          </a:xfrm>
          <a:prstGeom prst="rect">
            <a:avLst/>
          </a:prstGeom>
        </p:spPr>
        <p:txBody>
          <a:bodyPr vert="horz">
            <a:norm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Rocket C\Prof</a:t>
            </a:r>
          </a:p>
        </p:txBody>
      </p:sp>
      <p:sp>
        <p:nvSpPr>
          <p:cNvPr id="47" name="Text Placeholder 11">
            <a:extLst>
              <a:ext uri="{FF2B5EF4-FFF2-40B4-BE49-F238E27FC236}">
                <a16:creationId xmlns:a16="http://schemas.microsoft.com/office/drawing/2014/main" id="{F2FEE86F-8E51-0D71-F706-A999B890787C}"/>
              </a:ext>
            </a:extLst>
          </p:cNvPr>
          <p:cNvSpPr txBox="1">
            <a:spLocks/>
          </p:cNvSpPr>
          <p:nvPr/>
        </p:nvSpPr>
        <p:spPr>
          <a:xfrm>
            <a:off x="7180455" y="4651473"/>
            <a:ext cx="3507672" cy="1099419"/>
          </a:xfrm>
          <a:prstGeom prst="rect">
            <a:avLst/>
          </a:prstGeom>
        </p:spPr>
        <p:txBody>
          <a:bodyPr vert="horz">
            <a:norm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Summary</a:t>
            </a:r>
            <a:endParaRPr lang="en-US" dirty="0"/>
          </a:p>
        </p:txBody>
      </p:sp>
    </p:spTree>
    <p:extLst>
      <p:ext uri="{BB962C8B-B14F-4D97-AF65-F5344CB8AC3E}">
        <p14:creationId xmlns:p14="http://schemas.microsoft.com/office/powerpoint/2010/main" val="75228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356C-5E24-C140-07C5-C0AF761362DE}"/>
              </a:ext>
            </a:extLst>
          </p:cNvPr>
          <p:cNvSpPr>
            <a:spLocks noGrp="1"/>
          </p:cNvSpPr>
          <p:nvPr>
            <p:ph type="title"/>
          </p:nvPr>
        </p:nvSpPr>
        <p:spPr/>
        <p:txBody>
          <a:bodyPr/>
          <a:lstStyle/>
          <a:p>
            <a:r>
              <a:rPr lang="en-US">
                <a:latin typeface="+mj-lt"/>
              </a:rPr>
              <a:t>Solve</a:t>
            </a:r>
          </a:p>
        </p:txBody>
      </p:sp>
      <p:sp>
        <p:nvSpPr>
          <p:cNvPr id="10" name="Freeform: Shape 9">
            <a:extLst>
              <a:ext uri="{FF2B5EF4-FFF2-40B4-BE49-F238E27FC236}">
                <a16:creationId xmlns:a16="http://schemas.microsoft.com/office/drawing/2014/main" id="{B05E0E4C-FBEC-A916-09E7-D4E1AA7FEB87}"/>
              </a:ext>
            </a:extLst>
          </p:cNvPr>
          <p:cNvSpPr/>
          <p:nvPr/>
        </p:nvSpPr>
        <p:spPr>
          <a:xfrm>
            <a:off x="7327368" y="424679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GB" sz="2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 Analysis </a:t>
            </a: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Freeform: Shape 11">
            <a:extLst>
              <a:ext uri="{FF2B5EF4-FFF2-40B4-BE49-F238E27FC236}">
                <a16:creationId xmlns:a16="http://schemas.microsoft.com/office/drawing/2014/main" id="{CEBBE708-522F-529F-918D-BF39C9028896}"/>
              </a:ext>
            </a:extLst>
          </p:cNvPr>
          <p:cNvSpPr/>
          <p:nvPr/>
        </p:nvSpPr>
        <p:spPr>
          <a:xfrm>
            <a:off x="2824250" y="427184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200" b="0" i="0" u="none" strike="noStrike" kern="1200" cap="none" spc="0" normalizeH="0" baseline="0" noProof="0">
                <a:ln/>
                <a:solidFill>
                  <a:srgbClr val="FFFFFF"/>
                </a:solidFill>
                <a:effectLst/>
                <a:uLnTx/>
                <a:uFillTx/>
                <a:latin typeface="Arial"/>
                <a:ea typeface="+mn-ea"/>
                <a:cs typeface="+mn-cs"/>
              </a:rPr>
              <a:t>Deep Dive Application Analysis</a:t>
            </a: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4" name="Arrow: Right 13">
            <a:extLst>
              <a:ext uri="{FF2B5EF4-FFF2-40B4-BE49-F238E27FC236}">
                <a16:creationId xmlns:a16="http://schemas.microsoft.com/office/drawing/2014/main" id="{FF09D43A-516A-CD9A-0D2B-A9C766FE864D}"/>
              </a:ext>
            </a:extLst>
          </p:cNvPr>
          <p:cNvSpPr/>
          <p:nvPr/>
        </p:nvSpPr>
        <p:spPr>
          <a:xfrm rot="2869185">
            <a:off x="6781965" y="3416085"/>
            <a:ext cx="1290148"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Arrow: Right 14">
            <a:extLst>
              <a:ext uri="{FF2B5EF4-FFF2-40B4-BE49-F238E27FC236}">
                <a16:creationId xmlns:a16="http://schemas.microsoft.com/office/drawing/2014/main" id="{CC4DA02C-96D0-7B6A-9A65-57FFA49AE36C}"/>
              </a:ext>
            </a:extLst>
          </p:cNvPr>
          <p:cNvSpPr/>
          <p:nvPr/>
        </p:nvSpPr>
        <p:spPr>
          <a:xfrm rot="18829704">
            <a:off x="4342360" y="3490194"/>
            <a:ext cx="1178361"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Arrow: Right 15">
            <a:extLst>
              <a:ext uri="{FF2B5EF4-FFF2-40B4-BE49-F238E27FC236}">
                <a16:creationId xmlns:a16="http://schemas.microsoft.com/office/drawing/2014/main" id="{9A005ADA-52AA-1642-C9AC-F6E3001B27EE}"/>
              </a:ext>
            </a:extLst>
          </p:cNvPr>
          <p:cNvSpPr/>
          <p:nvPr/>
        </p:nvSpPr>
        <p:spPr>
          <a:xfrm rot="10800000">
            <a:off x="5500967" y="5104689"/>
            <a:ext cx="1371600"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 name="Freeform: Shape 4">
            <a:extLst>
              <a:ext uri="{FF2B5EF4-FFF2-40B4-BE49-F238E27FC236}">
                <a16:creationId xmlns:a16="http://schemas.microsoft.com/office/drawing/2014/main" id="{B7EC0C99-6A27-DD3F-35F9-322584A65435}"/>
              </a:ext>
            </a:extLst>
          </p:cNvPr>
          <p:cNvSpPr/>
          <p:nvPr/>
        </p:nvSpPr>
        <p:spPr>
          <a:xfrm>
            <a:off x="2824250" y="4285457"/>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rPr>
              <a:t>Rocket C\Prof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endParaRPr>
          </a:p>
        </p:txBody>
      </p:sp>
      <p:sp>
        <p:nvSpPr>
          <p:cNvPr id="6" name="Freeform: Shape 5">
            <a:extLst>
              <a:ext uri="{FF2B5EF4-FFF2-40B4-BE49-F238E27FC236}">
                <a16:creationId xmlns:a16="http://schemas.microsoft.com/office/drawing/2014/main" id="{AB790A44-8AC8-8CAE-71BF-F1315AB589D0}"/>
              </a:ext>
            </a:extLst>
          </p:cNvPr>
          <p:cNvSpPr/>
          <p:nvPr/>
        </p:nvSpPr>
        <p:spPr>
          <a:xfrm>
            <a:off x="2824250" y="4298603"/>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 Analysis </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 name="Freeform: Shape 12">
            <a:extLst>
              <a:ext uri="{FF2B5EF4-FFF2-40B4-BE49-F238E27FC236}">
                <a16:creationId xmlns:a16="http://schemas.microsoft.com/office/drawing/2014/main" id="{93D957D1-962C-56DE-1B5F-56F7B8534E28}"/>
              </a:ext>
            </a:extLst>
          </p:cNvPr>
          <p:cNvSpPr/>
          <p:nvPr/>
        </p:nvSpPr>
        <p:spPr>
          <a:xfrm>
            <a:off x="5075809" y="1191922"/>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rPr>
              <a:t>Rocket C\Prof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endParaRPr>
          </a:p>
        </p:txBody>
      </p:sp>
      <p:sp>
        <p:nvSpPr>
          <p:cNvPr id="17" name="Freeform: Shape 16">
            <a:extLst>
              <a:ext uri="{FF2B5EF4-FFF2-40B4-BE49-F238E27FC236}">
                <a16:creationId xmlns:a16="http://schemas.microsoft.com/office/drawing/2014/main" id="{A30CE97A-4BD8-CCAA-363B-51DC2F5993FD}"/>
              </a:ext>
            </a:extLst>
          </p:cNvPr>
          <p:cNvSpPr/>
          <p:nvPr/>
        </p:nvSpPr>
        <p:spPr>
          <a:xfrm>
            <a:off x="7327368" y="424679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000" b="0" i="0" u="none" strike="noStrike" kern="1200" cap="none" spc="0" normalizeH="0" baseline="0" noProof="0">
                <a:ln/>
                <a:solidFill>
                  <a:srgbClr val="FFFFFF"/>
                </a:solidFill>
                <a:effectLst/>
                <a:uLnTx/>
                <a:uFillTx/>
                <a:latin typeface="Arial"/>
                <a:ea typeface="+mn-ea"/>
                <a:cs typeface="+mn-cs"/>
              </a:rPr>
              <a:t>Monitoring and alerting</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nvGrpSpPr>
          <p:cNvPr id="3" name="Group 2">
            <a:extLst>
              <a:ext uri="{FF2B5EF4-FFF2-40B4-BE49-F238E27FC236}">
                <a16:creationId xmlns:a16="http://schemas.microsoft.com/office/drawing/2014/main" id="{11CF90DB-A1C6-AB3E-E3B9-22CE9B123E9B}"/>
              </a:ext>
            </a:extLst>
          </p:cNvPr>
          <p:cNvGrpSpPr/>
          <p:nvPr/>
        </p:nvGrpSpPr>
        <p:grpSpPr>
          <a:xfrm>
            <a:off x="8535159" y="1240129"/>
            <a:ext cx="2915441" cy="2742150"/>
            <a:chOff x="8039749" y="1136146"/>
            <a:chExt cx="3986543" cy="3986543"/>
          </a:xfrm>
        </p:grpSpPr>
        <p:pic>
          <p:nvPicPr>
            <p:cNvPr id="4" name="Picture 3" descr="Shape&#10;&#10;Description automatically generated with low confidence">
              <a:extLst>
                <a:ext uri="{FF2B5EF4-FFF2-40B4-BE49-F238E27FC236}">
                  <a16:creationId xmlns:a16="http://schemas.microsoft.com/office/drawing/2014/main" id="{51740236-0000-E71E-0168-FA75E7C8C071}"/>
                </a:ext>
              </a:extLst>
            </p:cNvPr>
            <p:cNvPicPr>
              <a:picLocks noChangeAspect="1"/>
            </p:cNvPicPr>
            <p:nvPr/>
          </p:nvPicPr>
          <p:blipFill>
            <a:blip r:embed="rId3"/>
            <a:stretch>
              <a:fillRect/>
            </a:stretch>
          </p:blipFill>
          <p:spPr>
            <a:xfrm>
              <a:off x="8039749" y="1136146"/>
              <a:ext cx="3986543" cy="3986543"/>
            </a:xfrm>
            <a:prstGeom prst="rect">
              <a:avLst/>
            </a:prstGeom>
          </p:spPr>
        </p:pic>
        <p:sp>
          <p:nvSpPr>
            <p:cNvPr id="7" name="TextBox 6">
              <a:extLst>
                <a:ext uri="{FF2B5EF4-FFF2-40B4-BE49-F238E27FC236}">
                  <a16:creationId xmlns:a16="http://schemas.microsoft.com/office/drawing/2014/main" id="{8FD299A9-2B69-3BAE-CB12-550FB0384287}"/>
                </a:ext>
              </a:extLst>
            </p:cNvPr>
            <p:cNvSpPr txBox="1"/>
            <p:nvPr/>
          </p:nvSpPr>
          <p:spPr>
            <a:xfrm>
              <a:off x="8701560" y="1655062"/>
              <a:ext cx="1455464" cy="19240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Taking a closer look</a:t>
              </a:r>
            </a:p>
          </p:txBody>
        </p:sp>
      </p:grpSp>
    </p:spTree>
    <p:extLst>
      <p:ext uri="{BB962C8B-B14F-4D97-AF65-F5344CB8AC3E}">
        <p14:creationId xmlns:p14="http://schemas.microsoft.com/office/powerpoint/2010/main" val="1747724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D88C25-6FDA-AD38-D62C-977D51FDE63A}"/>
              </a:ext>
            </a:extLst>
          </p:cNvPr>
          <p:cNvSpPr txBox="1">
            <a:spLocks/>
          </p:cNvSpPr>
          <p:nvPr/>
        </p:nvSpPr>
        <p:spPr>
          <a:xfrm>
            <a:off x="571497" y="1737408"/>
            <a:ext cx="7038978" cy="4525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defRPr/>
            </a:pPr>
            <a:r>
              <a:rPr lang="en-US" sz="2000" dirty="0">
                <a:solidFill>
                  <a:srgbClr val="333333"/>
                </a:solidFill>
                <a:latin typeface="Arial" panose="020B0604020202020204" pitchFamily="34" charset="0"/>
                <a:cs typeface="Arial" panose="020B0604020202020204" pitchFamily="34" charset="0"/>
              </a:rPr>
              <a:t>A</a:t>
            </a:r>
            <a:r>
              <a:rPr lang="en-US" sz="2000" i="0" dirty="0">
                <a:solidFill>
                  <a:srgbClr val="333333"/>
                </a:solidFill>
                <a:effectLst/>
                <a:latin typeface="Arial" panose="020B0604020202020204" pitchFamily="34" charset="0"/>
                <a:cs typeface="Arial" panose="020B0604020202020204" pitchFamily="34" charset="0"/>
              </a:rPr>
              <a:t> new way of analyzing problems in CICS by exposing the intrinsic value of the CICS internal trace</a:t>
            </a:r>
          </a:p>
          <a:p>
            <a:pPr>
              <a:lnSpc>
                <a:spcPct val="95000"/>
              </a:lnSpc>
              <a:defRPr/>
            </a:pPr>
            <a:r>
              <a:rPr kumimoji="0" lang="en-US" sz="2000" u="none" strike="noStrike" cap="none" spc="0" normalizeH="0" baseline="0" noProof="0" dirty="0">
                <a:ln>
                  <a:noFill/>
                </a:ln>
                <a:effectLst/>
                <a:uLnTx/>
                <a:uFillTx/>
                <a:latin typeface="Arial" panose="020B0604020202020204" pitchFamily="34" charset="0"/>
                <a:cs typeface="Arial" panose="020B0604020202020204" pitchFamily="34" charset="0"/>
              </a:rPr>
              <a:t>Requires no changes to CICS itself, exits, agents, or resource definitions. </a:t>
            </a:r>
          </a:p>
          <a:p>
            <a:pPr>
              <a:lnSpc>
                <a:spcPct val="95000"/>
              </a:lnSpc>
              <a:defRPr/>
            </a:pPr>
            <a:r>
              <a:rPr kumimoji="0" lang="en-US" sz="2000" u="none" strike="noStrike" cap="none" spc="0" normalizeH="0" baseline="0" noProof="0" dirty="0">
                <a:ln>
                  <a:noFill/>
                </a:ln>
                <a:effectLst/>
                <a:uLnTx/>
                <a:uFillTx/>
                <a:latin typeface="Arial" panose="020B0604020202020204" pitchFamily="34" charset="0"/>
                <a:cs typeface="Arial" panose="020B0604020202020204" pitchFamily="34" charset="0"/>
              </a:rPr>
              <a:t>CICS is unaware of C\Prof activity and is completely unaffected by it.</a:t>
            </a:r>
          </a:p>
          <a:p>
            <a:pPr>
              <a:lnSpc>
                <a:spcPct val="95000"/>
              </a:lnSpc>
              <a:defRPr/>
            </a:pPr>
            <a:r>
              <a:rPr kumimoji="0" lang="en-US" sz="2000" u="none" strike="noStrike" cap="none" spc="0" normalizeH="0" baseline="0" noProof="0" dirty="0">
                <a:ln>
                  <a:noFill/>
                </a:ln>
                <a:effectLst/>
                <a:uLnTx/>
                <a:uFillTx/>
                <a:latin typeface="Arial" panose="020B0604020202020204" pitchFamily="34" charset="0"/>
                <a:cs typeface="Arial" panose="020B0604020202020204" pitchFamily="34" charset="0"/>
              </a:rPr>
              <a:t>It is a lightweight, low-overhead solution</a:t>
            </a:r>
          </a:p>
          <a:p>
            <a:pPr>
              <a:lnSpc>
                <a:spcPct val="95000"/>
              </a:lnSpc>
              <a:defRPr/>
            </a:pPr>
            <a:r>
              <a:rPr lang="en-US" sz="2000" dirty="0">
                <a:solidFill>
                  <a:srgbClr val="333333"/>
                </a:solidFill>
                <a:latin typeface="Arial" panose="020B0604020202020204" pitchFamily="34" charset="0"/>
                <a:cs typeface="Arial" panose="020B0604020202020204" pitchFamily="34" charset="0"/>
              </a:rPr>
              <a:t>Has both</a:t>
            </a:r>
            <a:r>
              <a:rPr lang="en-US" sz="2000" i="0" dirty="0">
                <a:solidFill>
                  <a:srgbClr val="333333"/>
                </a:solidFill>
                <a:effectLst/>
                <a:latin typeface="Arial" panose="020B0604020202020204" pitchFamily="34" charset="0"/>
                <a:cs typeface="Arial" panose="020B0604020202020204" pitchFamily="34" charset="0"/>
              </a:rPr>
              <a:t> ISPF and Web UI (browser-based) user interfaces</a:t>
            </a:r>
          </a:p>
          <a:p>
            <a:pPr>
              <a:lnSpc>
                <a:spcPct val="95000"/>
              </a:lnSpc>
              <a:defRPr/>
            </a:pPr>
            <a:r>
              <a:rPr kumimoji="0" lang="en-US" sz="2000" u="none" strike="noStrike" cap="none" spc="0" normalizeH="0" baseline="0" noProof="0" dirty="0">
                <a:ln>
                  <a:noFill/>
                </a:ln>
                <a:effectLst/>
                <a:uLnTx/>
                <a:uFillTx/>
                <a:latin typeface="Arial" panose="020B0604020202020204" pitchFamily="34" charset="0"/>
                <a:cs typeface="Arial" panose="020B0604020202020204" pitchFamily="34" charset="0"/>
              </a:rPr>
              <a:t>Ideal for permanent use in development environments</a:t>
            </a:r>
          </a:p>
          <a:p>
            <a:pPr marL="0" marR="0" lvl="0" indent="0" fontAlgn="auto">
              <a:lnSpc>
                <a:spcPct val="95000"/>
              </a:lnSpc>
              <a:spcAft>
                <a:spcPts val="0"/>
              </a:spcAft>
              <a:buClrTx/>
              <a:buSzTx/>
              <a:buNone/>
              <a:tabLst/>
              <a:defRPr/>
            </a:pPr>
            <a:endParaRPr kumimoji="0" lang="en-US" sz="2000" u="none" strike="noStrike"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8F99C4E7-1FF2-EDA5-178F-8533927181F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526" r="19992" b="1"/>
          <a:stretch/>
        </p:blipFill>
        <p:spPr>
          <a:xfrm>
            <a:off x="7828378" y="1737408"/>
            <a:ext cx="3721633" cy="3065791"/>
          </a:xfrm>
          <a:prstGeom prst="rect">
            <a:avLst/>
          </a:prstGeom>
          <a:noFill/>
        </p:spPr>
      </p:pic>
      <p:sp>
        <p:nvSpPr>
          <p:cNvPr id="2" name="Title 1">
            <a:extLst>
              <a:ext uri="{FF2B5EF4-FFF2-40B4-BE49-F238E27FC236}">
                <a16:creationId xmlns:a16="http://schemas.microsoft.com/office/drawing/2014/main" id="{9642DA88-D5EA-358F-CA57-4A57B427BB86}"/>
              </a:ext>
            </a:extLst>
          </p:cNvPr>
          <p:cNvSpPr>
            <a:spLocks noGrp="1"/>
          </p:cNvSpPr>
          <p:nvPr>
            <p:ph type="title"/>
          </p:nvPr>
        </p:nvSpPr>
        <p:spPr>
          <a:xfrm>
            <a:off x="571497" y="347472"/>
            <a:ext cx="11064240" cy="621792"/>
          </a:xfrm>
        </p:spPr>
        <p:txBody>
          <a:bodyPr lIns="0" anchor="ctr" anchorCtr="0">
            <a:normAutofit/>
          </a:bodyPr>
          <a:lstStyle/>
          <a:p>
            <a:pPr indent="-228600">
              <a:spcBef>
                <a:spcPts val="1000"/>
              </a:spcBef>
            </a:pPr>
            <a:r>
              <a:rPr lang="en-US" b="0" i="0" kern="1200">
                <a:latin typeface="Arial" panose="020B0604020202020204" pitchFamily="34" charset="0"/>
                <a:ea typeface="+mn-ea"/>
                <a:cs typeface="Arial" panose="020B0604020202020204" pitchFamily="34" charset="0"/>
              </a:rPr>
              <a:t>What is C\PROF </a:t>
            </a:r>
          </a:p>
        </p:txBody>
      </p:sp>
      <p:sp>
        <p:nvSpPr>
          <p:cNvPr id="6" name="TextBox 5">
            <a:extLst>
              <a:ext uri="{FF2B5EF4-FFF2-40B4-BE49-F238E27FC236}">
                <a16:creationId xmlns:a16="http://schemas.microsoft.com/office/drawing/2014/main" id="{6DFF939D-1F7D-BDC1-76DA-0C136304D742}"/>
              </a:ext>
            </a:extLst>
          </p:cNvPr>
          <p:cNvSpPr txBox="1"/>
          <p:nvPr/>
        </p:nvSpPr>
        <p:spPr>
          <a:xfrm>
            <a:off x="8792483" y="6047117"/>
            <a:ext cx="2828017" cy="200055"/>
          </a:xfrm>
          <a:prstGeom prst="rect">
            <a:avLst/>
          </a:prstGeom>
          <a:noFill/>
        </p:spPr>
        <p:txBody>
          <a:bodyPr wrap="none" rtlCol="0">
            <a:spAutoFit/>
          </a:bodyPr>
          <a:lstStyle/>
          <a:p>
            <a:pPr algn="r">
              <a:spcAft>
                <a:spcPts val="600"/>
              </a:spcAft>
            </a:pPr>
            <a:r>
              <a:rPr lang="en-US" sz="700" dirty="0">
                <a:hlinkClick r:id="rId4" tooltip="http://thelivinglib.org/data-to-go-the-value-of-data-portability-as-a-means-to-data-liquidity/">
                  <a:extLst>
                    <a:ext uri="{A12FA001-AC4F-418D-AE19-62706E023703}">
                      <ahyp:hlinkClr xmlns:ahyp="http://schemas.microsoft.com/office/drawing/2018/hyperlinkcolor" val="tx"/>
                    </a:ext>
                  </a:extLst>
                </a:hlinkClick>
              </a:rPr>
              <a:t>This Photo</a:t>
            </a:r>
            <a:r>
              <a:rPr lang="en-US" sz="700" dirty="0"/>
              <a:t> by Unknown Author is licensed under </a:t>
            </a:r>
            <a:r>
              <a:rPr lang="en-US" sz="700" dirty="0">
                <a:hlinkClick r:id="rId5" tooltip="https://creativecommons.org/licenses/by-sa/3.0/">
                  <a:extLst>
                    <a:ext uri="{A12FA001-AC4F-418D-AE19-62706E023703}">
                      <ahyp:hlinkClr xmlns:ahyp="http://schemas.microsoft.com/office/drawing/2018/hyperlinkcolor" val="tx"/>
                    </a:ext>
                  </a:extLst>
                </a:hlinkClick>
              </a:rPr>
              <a:t>CC BY-SA</a:t>
            </a:r>
            <a:endParaRPr lang="en-US" sz="700" dirty="0"/>
          </a:p>
        </p:txBody>
      </p:sp>
    </p:spTree>
    <p:extLst>
      <p:ext uri="{BB962C8B-B14F-4D97-AF65-F5344CB8AC3E}">
        <p14:creationId xmlns:p14="http://schemas.microsoft.com/office/powerpoint/2010/main" val="161493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3A6D-67B4-667A-EDB3-82B0469F25CF}"/>
              </a:ext>
            </a:extLst>
          </p:cNvPr>
          <p:cNvSpPr>
            <a:spLocks noGrp="1"/>
          </p:cNvSpPr>
          <p:nvPr>
            <p:ph type="title"/>
          </p:nvPr>
        </p:nvSpPr>
        <p:spPr/>
        <p:txBody>
          <a:bodyPr/>
          <a:lstStyle/>
          <a:p>
            <a:r>
              <a:rPr lang="en-US" dirty="0">
                <a:latin typeface="Arial" panose="020B0604020202020204" pitchFamily="34" charset="0"/>
              </a:rPr>
              <a:t>C\Prof: How does it work?</a:t>
            </a:r>
          </a:p>
        </p:txBody>
      </p:sp>
      <p:sp>
        <p:nvSpPr>
          <p:cNvPr id="3" name="Content Placeholder 1">
            <a:extLst>
              <a:ext uri="{FF2B5EF4-FFF2-40B4-BE49-F238E27FC236}">
                <a16:creationId xmlns:a16="http://schemas.microsoft.com/office/drawing/2014/main" id="{B2C17484-DC33-12CA-44A8-A8CB8F22AB5C}"/>
              </a:ext>
            </a:extLst>
          </p:cNvPr>
          <p:cNvSpPr txBox="1">
            <a:spLocks/>
          </p:cNvSpPr>
          <p:nvPr/>
        </p:nvSpPr>
        <p:spPr>
          <a:xfrm>
            <a:off x="571497" y="4617750"/>
            <a:ext cx="11064240" cy="169386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533"/>
              </a:spcBef>
            </a:pPr>
            <a:r>
              <a:rPr lang="en-US" sz="2200" i="0" dirty="0">
                <a:solidFill>
                  <a:srgbClr val="333333"/>
                </a:solidFill>
                <a:effectLst/>
                <a:latin typeface="Arial" panose="020B0604020202020204" pitchFamily="34" charset="0"/>
                <a:cs typeface="Arial" panose="020B0604020202020204" pitchFamily="34" charset="0"/>
              </a:rPr>
              <a:t>The C\Prof collection task (or </a:t>
            </a:r>
            <a:r>
              <a:rPr lang="en-US" sz="2200" i="1" dirty="0">
                <a:solidFill>
                  <a:srgbClr val="333333"/>
                </a:solidFill>
                <a:effectLst/>
                <a:latin typeface="Arial" panose="020B0604020202020204" pitchFamily="34" charset="0"/>
                <a:cs typeface="Arial" panose="020B0604020202020204" pitchFamily="34" charset="0"/>
              </a:rPr>
              <a:t>server</a:t>
            </a:r>
            <a:r>
              <a:rPr lang="en-US" sz="2200" i="0" dirty="0">
                <a:solidFill>
                  <a:srgbClr val="333333"/>
                </a:solidFill>
                <a:effectLst/>
                <a:latin typeface="Arial" panose="020B0604020202020204" pitchFamily="34" charset="0"/>
                <a:cs typeface="Arial" panose="020B0604020202020204" pitchFamily="34" charset="0"/>
              </a:rPr>
              <a:t>) collects and stores data from the CICS internal trace.</a:t>
            </a:r>
            <a:endParaRPr lang="en-US" sz="2200" dirty="0">
              <a:latin typeface="Arial" panose="020B0604020202020204" pitchFamily="34" charset="0"/>
              <a:cs typeface="Arial" panose="020B0604020202020204" pitchFamily="34" charset="0"/>
            </a:endParaRPr>
          </a:p>
          <a:p>
            <a:pPr>
              <a:lnSpc>
                <a:spcPct val="120000"/>
              </a:lnSpc>
              <a:spcBef>
                <a:spcPts val="533"/>
              </a:spcBef>
            </a:pPr>
            <a:r>
              <a:rPr lang="en-US" sz="2200" dirty="0">
                <a:latin typeface="Arial" panose="020B0604020202020204" pitchFamily="34" charset="0"/>
                <a:cs typeface="Arial" panose="020B0604020202020204" pitchFamily="34" charset="0"/>
              </a:rPr>
              <a:t>The Collector runs in separate MVS address space and </a:t>
            </a:r>
            <a:r>
              <a:rPr lang="en-US" sz="2400" dirty="0">
                <a:latin typeface="Arial" panose="020B0604020202020204" pitchFamily="34" charset="0"/>
                <a:cs typeface="Arial" panose="020B0604020202020204" pitchFamily="34" charset="0"/>
              </a:rPr>
              <a:t>peeks inside CICS to gather data </a:t>
            </a:r>
            <a:endParaRPr lang="en-US" sz="2200" dirty="0">
              <a:latin typeface="Arial" panose="020B0604020202020204" pitchFamily="34" charset="0"/>
              <a:cs typeface="Arial" panose="020B0604020202020204" pitchFamily="34" charset="0"/>
            </a:endParaRPr>
          </a:p>
          <a:p>
            <a:pPr>
              <a:lnSpc>
                <a:spcPct val="120000"/>
              </a:lnSpc>
              <a:spcBef>
                <a:spcPts val="533"/>
              </a:spcBef>
            </a:pPr>
            <a:r>
              <a:rPr lang="en-US" sz="2200" dirty="0">
                <a:latin typeface="Arial" panose="020B0604020202020204" pitchFamily="34" charset="0"/>
                <a:cs typeface="Arial" panose="020B0604020202020204" pitchFamily="34" charset="0"/>
              </a:rPr>
              <a:t>Can collect data from one region or multiple regions with same collector</a:t>
            </a:r>
            <a:endParaRPr lang="en-US" sz="2000" dirty="0">
              <a:latin typeface="Arial" panose="020B0604020202020204" pitchFamily="34" charset="0"/>
              <a:cs typeface="Arial" panose="020B0604020202020204" pitchFamily="34" charset="0"/>
            </a:endParaRPr>
          </a:p>
          <a:p>
            <a:endParaRPr lang="en-US" dirty="0">
              <a:latin typeface="Arial" panose="020B0604020202020204" pitchFamily="34" charset="0"/>
            </a:endParaRPr>
          </a:p>
        </p:txBody>
      </p:sp>
      <p:pic>
        <p:nvPicPr>
          <p:cNvPr id="6" name="Picture 5">
            <a:extLst>
              <a:ext uri="{FF2B5EF4-FFF2-40B4-BE49-F238E27FC236}">
                <a16:creationId xmlns:a16="http://schemas.microsoft.com/office/drawing/2014/main" id="{06CF8BE5-9A4F-4130-EC0E-295C67518BD5}"/>
              </a:ext>
            </a:extLst>
          </p:cNvPr>
          <p:cNvPicPr>
            <a:picLocks noChangeAspect="1"/>
          </p:cNvPicPr>
          <p:nvPr/>
        </p:nvPicPr>
        <p:blipFill>
          <a:blip r:embed="rId3"/>
          <a:stretch>
            <a:fillRect/>
          </a:stretch>
        </p:blipFill>
        <p:spPr>
          <a:xfrm>
            <a:off x="2185987" y="1449385"/>
            <a:ext cx="6924675" cy="2867025"/>
          </a:xfrm>
          <a:prstGeom prst="rect">
            <a:avLst/>
          </a:prstGeom>
        </p:spPr>
      </p:pic>
    </p:spTree>
    <p:extLst>
      <p:ext uri="{BB962C8B-B14F-4D97-AF65-F5344CB8AC3E}">
        <p14:creationId xmlns:p14="http://schemas.microsoft.com/office/powerpoint/2010/main" val="3728535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2DE6-4134-76BF-FE7F-8AEE3074E64E}"/>
              </a:ext>
            </a:extLst>
          </p:cNvPr>
          <p:cNvSpPr>
            <a:spLocks noGrp="1"/>
          </p:cNvSpPr>
          <p:nvPr>
            <p:ph type="title"/>
          </p:nvPr>
        </p:nvSpPr>
        <p:spPr/>
        <p:txBody>
          <a:bodyPr/>
          <a:lstStyle/>
          <a:p>
            <a:r>
              <a:rPr lang="en-US" dirty="0">
                <a:latin typeface="Arial" panose="020B0604020202020204" pitchFamily="34" charset="0"/>
              </a:rPr>
              <a:t>C\Prof: Highlights</a:t>
            </a:r>
          </a:p>
        </p:txBody>
      </p:sp>
      <p:sp>
        <p:nvSpPr>
          <p:cNvPr id="3" name="Content Placeholder 2">
            <a:extLst>
              <a:ext uri="{FF2B5EF4-FFF2-40B4-BE49-F238E27FC236}">
                <a16:creationId xmlns:a16="http://schemas.microsoft.com/office/drawing/2014/main" id="{CC344BEA-58D8-CBD0-62C6-FC69B9C26BF6}"/>
              </a:ext>
            </a:extLst>
          </p:cNvPr>
          <p:cNvSpPr txBox="1">
            <a:spLocks/>
          </p:cNvSpPr>
          <p:nvPr/>
        </p:nvSpPr>
        <p:spPr>
          <a:xfrm>
            <a:off x="556263" y="1690686"/>
            <a:ext cx="7762878" cy="4143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79" indent="-609585">
              <a:lnSpc>
                <a:spcPct val="120000"/>
              </a:lnSpc>
            </a:pPr>
            <a:r>
              <a:rPr lang="en-US" sz="2200" dirty="0">
                <a:latin typeface="Arial" panose="020B0604020202020204" pitchFamily="34" charset="0"/>
                <a:cs typeface="Arial" panose="020B0604020202020204" pitchFamily="34" charset="0"/>
              </a:rPr>
              <a:t>Simple to get started (&lt; 30 minutes)</a:t>
            </a:r>
          </a:p>
          <a:p>
            <a:pPr marL="838179" indent="-609585">
              <a:lnSpc>
                <a:spcPct val="120000"/>
              </a:lnSpc>
            </a:pPr>
            <a:r>
              <a:rPr lang="en-US" sz="2200" dirty="0">
                <a:latin typeface="Arial" panose="020B0604020202020204" pitchFamily="34" charset="0"/>
                <a:cs typeface="Arial" panose="020B0604020202020204" pitchFamily="34" charset="0"/>
              </a:rPr>
              <a:t>Transaction data supplied in near-real time</a:t>
            </a:r>
          </a:p>
          <a:p>
            <a:pPr marL="838179" indent="-609585">
              <a:lnSpc>
                <a:spcPct val="120000"/>
              </a:lnSpc>
            </a:pPr>
            <a:r>
              <a:rPr lang="en-US" sz="2200" dirty="0">
                <a:latin typeface="Arial" panose="020B0604020202020204" pitchFamily="34" charset="0"/>
                <a:cs typeface="Arial" panose="020B0604020202020204" pitchFamily="34" charset="0"/>
              </a:rPr>
              <a:t>Single Point of Control (SPOC) via the C\Prof </a:t>
            </a:r>
            <a:r>
              <a:rPr lang="en-US" sz="2200" b="1" dirty="0">
                <a:latin typeface="Arial" panose="020B0604020202020204" pitchFamily="34" charset="0"/>
                <a:cs typeface="Arial" panose="020B0604020202020204" pitchFamily="34" charset="0"/>
              </a:rPr>
              <a:t>Region List</a:t>
            </a:r>
          </a:p>
          <a:p>
            <a:pPr marL="838179" indent="-609585">
              <a:lnSpc>
                <a:spcPct val="120000"/>
              </a:lnSpc>
            </a:pPr>
            <a:r>
              <a:rPr lang="en-US" sz="2200" dirty="0">
                <a:latin typeface="Arial" panose="020B0604020202020204" pitchFamily="34" charset="0"/>
                <a:cs typeface="Arial" panose="020B0604020202020204" pitchFamily="34" charset="0"/>
              </a:rPr>
              <a:t>Gives an “application” view of your trace events:</a:t>
            </a:r>
          </a:p>
          <a:p>
            <a:pPr marL="838179" indent="-609585">
              <a:lnSpc>
                <a:spcPct val="120000"/>
              </a:lnSpc>
            </a:pPr>
            <a:r>
              <a:rPr lang="en-US" sz="2200" dirty="0">
                <a:latin typeface="Arial" panose="020B0604020202020204" pitchFamily="34" charset="0"/>
                <a:cs typeface="Arial" panose="020B0604020202020204" pitchFamily="34" charset="0"/>
              </a:rPr>
              <a:t>Adjustable trace levels</a:t>
            </a:r>
          </a:p>
          <a:p>
            <a:pPr marL="838179" indent="-609585">
              <a:lnSpc>
                <a:spcPct val="120000"/>
              </a:lnSpc>
            </a:pPr>
            <a:r>
              <a:rPr lang="en-US" sz="2200" b="0" i="0" dirty="0">
                <a:solidFill>
                  <a:srgbClr val="333333"/>
                </a:solidFill>
                <a:effectLst/>
                <a:latin typeface="Arial" panose="020B0604020202020204" pitchFamily="34" charset="0"/>
                <a:cs typeface="Arial" panose="020B0604020202020204" pitchFamily="34" charset="0"/>
              </a:rPr>
              <a:t>A unique snap feature allows you to take a point-in-time snapshot of the CICS internal trace</a:t>
            </a:r>
          </a:p>
          <a:p>
            <a:pPr marL="838179" indent="-609585">
              <a:lnSpc>
                <a:spcPct val="120000"/>
              </a:lnSpc>
            </a:pPr>
            <a:r>
              <a:rPr lang="en-US" sz="2200" dirty="0">
                <a:solidFill>
                  <a:srgbClr val="333333"/>
                </a:solidFill>
                <a:latin typeface="Arial" panose="020B0604020202020204" pitchFamily="34" charset="0"/>
                <a:cs typeface="Arial" panose="020B0604020202020204" pitchFamily="34" charset="0"/>
              </a:rPr>
              <a:t>P</a:t>
            </a:r>
            <a:r>
              <a:rPr lang="en-US" sz="2200" dirty="0">
                <a:latin typeface="Arial" panose="020B0604020202020204" pitchFamily="34" charset="0"/>
                <a:cs typeface="Arial" panose="020B0604020202020204" pitchFamily="34" charset="0"/>
              </a:rPr>
              <a:t>roduce output identical to the CICS auxiliary trace facility but at much lower processing cost</a:t>
            </a:r>
            <a:br>
              <a:rPr lang="en-US" dirty="0">
                <a:latin typeface="Arial" panose="020B0604020202020204" pitchFamily="34" charset="0"/>
              </a:rPr>
            </a:br>
            <a:endParaRPr lang="en-US" sz="2000" dirty="0">
              <a:latin typeface="Arial" panose="020B0604020202020204" pitchFamily="34" charset="0"/>
            </a:endParaRPr>
          </a:p>
        </p:txBody>
      </p:sp>
      <p:pic>
        <p:nvPicPr>
          <p:cNvPr id="2052" name="Picture 4" descr="Benefits - Free of Charge Creative Commons Keyboard image">
            <a:extLst>
              <a:ext uri="{FF2B5EF4-FFF2-40B4-BE49-F238E27FC236}">
                <a16:creationId xmlns:a16="http://schemas.microsoft.com/office/drawing/2014/main" id="{39C982EF-6E6D-B630-AF2A-086A35D81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163" y="2114550"/>
            <a:ext cx="3457574" cy="230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115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D080-F67F-BDC5-8706-AA450927810A}"/>
              </a:ext>
            </a:extLst>
          </p:cNvPr>
          <p:cNvSpPr>
            <a:spLocks noGrp="1"/>
          </p:cNvSpPr>
          <p:nvPr>
            <p:ph type="title"/>
          </p:nvPr>
        </p:nvSpPr>
        <p:spPr/>
        <p:txBody>
          <a:bodyPr/>
          <a:lstStyle/>
          <a:p>
            <a:r>
              <a:rPr lang="en-US" dirty="0">
                <a:latin typeface="Arial" panose="020B0604020202020204" pitchFamily="34" charset="0"/>
              </a:rPr>
              <a:t>Multiple trace capture modes</a:t>
            </a:r>
          </a:p>
        </p:txBody>
      </p:sp>
      <p:sp>
        <p:nvSpPr>
          <p:cNvPr id="5" name="Content Placeholder 2">
            <a:extLst>
              <a:ext uri="{FF2B5EF4-FFF2-40B4-BE49-F238E27FC236}">
                <a16:creationId xmlns:a16="http://schemas.microsoft.com/office/drawing/2014/main" id="{EED135F4-10B5-D1F0-AF0C-00A660EDE922}"/>
              </a:ext>
            </a:extLst>
          </p:cNvPr>
          <p:cNvSpPr txBox="1">
            <a:spLocks/>
          </p:cNvSpPr>
          <p:nvPr/>
        </p:nvSpPr>
        <p:spPr>
          <a:xfrm>
            <a:off x="478189" y="1667465"/>
            <a:ext cx="8511469" cy="45428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600"/>
              </a:spcBef>
            </a:pPr>
            <a:r>
              <a:rPr lang="en-US" sz="2000" dirty="0">
                <a:latin typeface="Arial" panose="020B0604020202020204" pitchFamily="34" charset="0"/>
                <a:cs typeface="Arial" panose="020B0604020202020204" pitchFamily="34" charset="0"/>
              </a:rPr>
              <a:t>Record</a:t>
            </a:r>
          </a:p>
          <a:p>
            <a:pPr lvl="1">
              <a:lnSpc>
                <a:spcPct val="120000"/>
              </a:lnSpc>
            </a:pPr>
            <a:r>
              <a:rPr lang="en-US" sz="2000" dirty="0">
                <a:latin typeface="Arial" panose="020B0604020202020204" pitchFamily="34" charset="0"/>
                <a:cs typeface="Arial" panose="020B0604020202020204" pitchFamily="34" charset="0"/>
              </a:rPr>
              <a:t>Record for Profiling – </a:t>
            </a:r>
            <a:r>
              <a:rPr lang="en-US" sz="2000" i="1" dirty="0">
                <a:latin typeface="Arial" panose="020B0604020202020204" pitchFamily="34" charset="0"/>
                <a:cs typeface="Arial" panose="020B0604020202020204" pitchFamily="34" charset="0"/>
              </a:rPr>
              <a:t>our premiere feature</a:t>
            </a:r>
          </a:p>
          <a:p>
            <a:pPr lvl="1">
              <a:lnSpc>
                <a:spcPct val="120000"/>
              </a:lnSpc>
            </a:pPr>
            <a:r>
              <a:rPr lang="en-US" sz="2000" dirty="0">
                <a:latin typeface="Arial" panose="020B0604020202020204" pitchFamily="34" charset="0"/>
                <a:cs typeface="Arial" panose="020B0604020202020204" pitchFamily="34" charset="0"/>
              </a:rPr>
              <a:t>Record to Auxiliary Trace Data Sets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a:lnSpc>
                <a:spcPct val="120000"/>
              </a:lnSpc>
            </a:pPr>
            <a:r>
              <a:rPr lang="en-US" sz="2000" dirty="0">
                <a:latin typeface="Arial" panose="020B0604020202020204" pitchFamily="34" charset="0"/>
                <a:cs typeface="Arial" panose="020B0604020202020204" pitchFamily="34" charset="0"/>
              </a:rPr>
              <a:t>Snap (snapshot)</a:t>
            </a:r>
          </a:p>
          <a:p>
            <a:pPr lvl="1">
              <a:lnSpc>
                <a:spcPct val="120000"/>
              </a:lnSpc>
            </a:pPr>
            <a:r>
              <a:rPr lang="en-US" sz="2000" dirty="0">
                <a:latin typeface="Arial" panose="020B0604020202020204" pitchFamily="34" charset="0"/>
                <a:cs typeface="Arial" panose="020B0604020202020204" pitchFamily="34" charset="0"/>
              </a:rPr>
              <a:t>Take a point-in-time snapshot of the CICS internal trace</a:t>
            </a:r>
          </a:p>
          <a:p>
            <a:pPr lvl="1">
              <a:lnSpc>
                <a:spcPct val="120000"/>
              </a:lnSpc>
            </a:pPr>
            <a:r>
              <a:rPr lang="en-US" sz="2000" dirty="0">
                <a:latin typeface="Arial" panose="020B0604020202020204" pitchFamily="34" charset="0"/>
                <a:cs typeface="Arial" panose="020B0604020202020204" pitchFamily="34" charset="0"/>
              </a:rPr>
              <a:t>Snap looks backward to see what recently occurred in CICS</a:t>
            </a:r>
          </a:p>
          <a:p>
            <a:pPr lvl="1">
              <a:lnSpc>
                <a:spcPct val="120000"/>
              </a:lnSpc>
            </a:pPr>
            <a:r>
              <a:rPr lang="en-US" sz="2000" dirty="0">
                <a:latin typeface="Arial" panose="020B0604020202020204" pitchFamily="34" charset="0"/>
                <a:cs typeface="Arial" panose="020B0604020202020204" pitchFamily="34" charset="0"/>
              </a:rPr>
              <a:t>Works even if the collector was not running at the time</a:t>
            </a:r>
          </a:p>
          <a:p>
            <a:pPr lvl="1">
              <a:lnSpc>
                <a:spcPct val="120000"/>
              </a:lnSpc>
            </a:pPr>
            <a:r>
              <a:rPr lang="en-US" sz="2000" dirty="0">
                <a:latin typeface="Arial" panose="020B0604020202020204" pitchFamily="34" charset="0"/>
                <a:cs typeface="Arial" panose="020B0604020202020204" pitchFamily="34" charset="0"/>
              </a:rPr>
              <a:t>Combine with automation products for automated problem capture</a:t>
            </a:r>
          </a:p>
        </p:txBody>
      </p:sp>
      <p:pic>
        <p:nvPicPr>
          <p:cNvPr id="4" name="Graphic 3" descr="Video camera outline">
            <a:extLst>
              <a:ext uri="{FF2B5EF4-FFF2-40B4-BE49-F238E27FC236}">
                <a16:creationId xmlns:a16="http://schemas.microsoft.com/office/drawing/2014/main" id="{171AB511-4D70-4F2E-3C99-6B704AF7F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549762" y="1226439"/>
            <a:ext cx="2085975" cy="2085975"/>
          </a:xfrm>
          <a:prstGeom prst="rect">
            <a:avLst/>
          </a:prstGeom>
        </p:spPr>
      </p:pic>
      <p:pic>
        <p:nvPicPr>
          <p:cNvPr id="9" name="Graphic 8" descr="Camera outline">
            <a:extLst>
              <a:ext uri="{FF2B5EF4-FFF2-40B4-BE49-F238E27FC236}">
                <a16:creationId xmlns:a16="http://schemas.microsoft.com/office/drawing/2014/main" id="{AF9913E2-C6B1-050A-0518-1A2E4D0701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3036" y="3429000"/>
            <a:ext cx="1698875" cy="1698875"/>
          </a:xfrm>
          <a:prstGeom prst="rect">
            <a:avLst/>
          </a:prstGeom>
        </p:spPr>
      </p:pic>
    </p:spTree>
    <p:extLst>
      <p:ext uri="{BB962C8B-B14F-4D97-AF65-F5344CB8AC3E}">
        <p14:creationId xmlns:p14="http://schemas.microsoft.com/office/powerpoint/2010/main" val="274492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84DF-1E90-0BA9-FA77-BD7003CA010F}"/>
              </a:ext>
            </a:extLst>
          </p:cNvPr>
          <p:cNvSpPr>
            <a:spLocks noGrp="1"/>
          </p:cNvSpPr>
          <p:nvPr>
            <p:ph type="title"/>
          </p:nvPr>
        </p:nvSpPr>
        <p:spPr/>
        <p:txBody>
          <a:bodyPr/>
          <a:lstStyle/>
          <a:p>
            <a:r>
              <a:rPr lang="en-AU" dirty="0">
                <a:latin typeface="Arial" panose="020B0604020202020204" pitchFamily="34" charset="0"/>
              </a:rPr>
              <a:t>C\Prof translates this …</a:t>
            </a:r>
            <a:endParaRPr lang="en-US" dirty="0">
              <a:latin typeface="Arial" panose="020B0604020202020204" pitchFamily="34" charset="0"/>
            </a:endParaRPr>
          </a:p>
        </p:txBody>
      </p:sp>
      <p:sp>
        <p:nvSpPr>
          <p:cNvPr id="3" name="Content Placeholder 2">
            <a:extLst>
              <a:ext uri="{FF2B5EF4-FFF2-40B4-BE49-F238E27FC236}">
                <a16:creationId xmlns:a16="http://schemas.microsoft.com/office/drawing/2014/main" id="{2B5EA099-6A4B-0C42-365A-C8C2A568E0A8}"/>
              </a:ext>
            </a:extLst>
          </p:cNvPr>
          <p:cNvSpPr txBox="1">
            <a:spLocks/>
          </p:cNvSpPr>
          <p:nvPr/>
        </p:nvSpPr>
        <p:spPr>
          <a:xfrm>
            <a:off x="418262" y="1173979"/>
            <a:ext cx="11355475" cy="5261151"/>
          </a:xfrm>
          <a:prstGeom prst="rect">
            <a:avLst/>
          </a:prstGeom>
        </p:spPr>
        <p:txBody>
          <a:bodyPr lIns="121920" tIns="60960" rIns="121920" bIns="6096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067" dirty="0">
                <a:latin typeface="Lucida Console"/>
                <a:cs typeface="Arial"/>
              </a:rPr>
              <a:t>AP 1790 TFXM  ENTRY - FUNCTION(INIT_XM_CLIENT) CLIENT_REQUEST_BLOCK(2708F570 , 02A00000)                                            </a:t>
            </a:r>
            <a:endParaRPr lang="en-US" sz="1067" dirty="0">
              <a:latin typeface="Lucida Console" panose="020B0609040504020204" pitchFamily="49" charset="0"/>
            </a:endParaRPr>
          </a:p>
          <a:p>
            <a:pPr>
              <a:spcBef>
                <a:spcPts val="0"/>
              </a:spcBef>
            </a:pPr>
            <a:r>
              <a:rPr lang="en-US" sz="1067" dirty="0">
                <a:latin typeface="Lucida Console"/>
                <a:cs typeface="Arial"/>
              </a:rPr>
              <a:t>                                                                                                                                    </a:t>
            </a:r>
            <a:endParaRPr lang="en-US" sz="1067" dirty="0">
              <a:latin typeface="Lucida Console" panose="020B0609040504020204" pitchFamily="49" charset="0"/>
            </a:endParaRPr>
          </a:p>
          <a:p>
            <a:pPr>
              <a:spcBef>
                <a:spcPts val="0"/>
              </a:spcBef>
            </a:pPr>
            <a:r>
              <a:rPr lang="en-US" sz="1067" dirty="0">
                <a:latin typeface="Lucida Console"/>
                <a:cs typeface="Arial"/>
              </a:rPr>
              <a:t>              TASK-01629 KE_NUM-0286 TCB-C/QR   /008F63C8 RET-A47683E0 TIME-00:25:52.3404031650 INTERVAL-00.0000020239      =0000058</a:t>
            </a:r>
          </a:p>
          <a:p>
            <a:pPr>
              <a:spcBef>
                <a:spcPts val="0"/>
              </a:spcBef>
            </a:pPr>
            <a:r>
              <a:rPr lang="en-US" sz="1067" dirty="0">
                <a:latin typeface="Lucida Console"/>
                <a:cs typeface="Arial"/>
              </a:rPr>
              <a:t>                1-0000  00480000 000000B3 00000000 00000000  BFC00000 00000000 01000100 2708F570  *.................{............5.*</a:t>
            </a:r>
          </a:p>
          <a:p>
            <a:pPr>
              <a:spcBef>
                <a:spcPts val="0"/>
              </a:spcBef>
            </a:pPr>
            <a:r>
              <a:rPr lang="en-US" sz="1067" dirty="0">
                <a:latin typeface="Lucida Console"/>
                <a:cs typeface="Arial"/>
              </a:rPr>
              <a:t>                  0020  02A00000 00000000 00000000 00020000  00000000 00000000 DBC862DE C5240D60  *.........................H..E..-*</a:t>
            </a:r>
          </a:p>
          <a:p>
            <a:pPr>
              <a:spcBef>
                <a:spcPts val="0"/>
              </a:spcBef>
            </a:pPr>
            <a:r>
              <a:rPr lang="en-US" sz="1067" dirty="0">
                <a:latin typeface="Lucida Console"/>
                <a:cs typeface="Arial"/>
              </a:rPr>
              <a:t>                  0040  00000000 00000000                                                         *........                        *</a:t>
            </a:r>
          </a:p>
          <a:p>
            <a:pPr>
              <a:spcBef>
                <a:spcPts val="0"/>
              </a:spcBef>
            </a:pPr>
            <a:r>
              <a:rPr lang="en-US" sz="1067" dirty="0">
                <a:latin typeface="Lucida Console"/>
                <a:cs typeface="Arial"/>
              </a:rPr>
              <a:t>                2-0000  C3D7F3F6 91F20006 2732D040 </a:t>
            </a:r>
            <a:r>
              <a:rPr lang="en-US" sz="1067" dirty="0" err="1">
                <a:latin typeface="Lucida Console"/>
                <a:cs typeface="Arial"/>
              </a:rPr>
              <a:t>2732D040</a:t>
            </a:r>
            <a:r>
              <a:rPr lang="en-US" sz="1067" dirty="0">
                <a:latin typeface="Lucida Console"/>
                <a:cs typeface="Arial"/>
              </a:rPr>
              <a:t>  00000000 0001629C                    *CP36j2....} ..} ........        *</a:t>
            </a:r>
          </a:p>
          <a:p>
            <a:pPr>
              <a:spcBef>
                <a:spcPts val="0"/>
              </a:spcBef>
            </a:pPr>
            <a:r>
              <a:rPr lang="en-US" sz="1067" dirty="0">
                <a:latin typeface="Lucida Console"/>
                <a:cs typeface="Arial"/>
              </a:rPr>
              <a:t>                                                                                                                                    </a:t>
            </a:r>
            <a:endParaRPr lang="en-US" sz="1067" dirty="0">
              <a:latin typeface="Lucida Console" panose="020B0609040504020204" pitchFamily="49" charset="0"/>
            </a:endParaRPr>
          </a:p>
          <a:p>
            <a:pPr>
              <a:spcBef>
                <a:spcPts val="0"/>
              </a:spcBef>
            </a:pPr>
            <a:r>
              <a:rPr lang="en-US" sz="1067" dirty="0">
                <a:latin typeface="Lucida Console"/>
                <a:cs typeface="Arial"/>
              </a:rPr>
              <a:t>XM 1001 XMIQ  ENTRY - FUNCTION(SET_TRANSACTION) FACILITY_TYPE(TERMINAL) FACILITY_TOKEN(2708F570)                                    </a:t>
            </a:r>
            <a:endParaRPr lang="en-US" sz="1067" dirty="0">
              <a:latin typeface="Lucida Console" panose="020B0609040504020204" pitchFamily="49" charset="0"/>
            </a:endParaRPr>
          </a:p>
          <a:p>
            <a:pPr>
              <a:spcBef>
                <a:spcPts val="0"/>
              </a:spcBef>
            </a:pPr>
            <a:r>
              <a:rPr lang="en-US" sz="1067" dirty="0">
                <a:latin typeface="Lucida Console"/>
                <a:cs typeface="Arial"/>
              </a:rPr>
              <a:t>                                                                                                                                    </a:t>
            </a:r>
            <a:endParaRPr lang="en-US" sz="1067" dirty="0">
              <a:latin typeface="Lucida Console" panose="020B0609040504020204" pitchFamily="49" charset="0"/>
            </a:endParaRPr>
          </a:p>
          <a:p>
            <a:pPr>
              <a:spcBef>
                <a:spcPts val="0"/>
              </a:spcBef>
            </a:pPr>
            <a:r>
              <a:rPr lang="en-US" sz="1067" dirty="0">
                <a:latin typeface="Lucida Console"/>
                <a:cs typeface="Arial"/>
              </a:rPr>
              <a:t>              TASK-01629 KE_NUM-0286 TCB-C/QR   /008F63C8 RET-A5A68922 TIME-00:25:52.3404045825 INTERVAL-00.0000014174      =0000059</a:t>
            </a:r>
          </a:p>
          <a:p>
            <a:pPr>
              <a:spcBef>
                <a:spcPts val="0"/>
              </a:spcBef>
            </a:pPr>
            <a:r>
              <a:rPr lang="en-US" sz="1067" dirty="0">
                <a:latin typeface="Lucida Console"/>
                <a:cs typeface="Arial"/>
              </a:rPr>
              <a:t>                1-0000  01380000 000000A1 00000000 00000000  B1000000 00080000 03A85530 26EEF160  *.........................y....1-*</a:t>
            </a:r>
          </a:p>
          <a:p>
            <a:pPr>
              <a:spcBef>
                <a:spcPts val="0"/>
              </a:spcBef>
            </a:pPr>
            <a:r>
              <a:rPr lang="en-US" sz="1067" dirty="0">
                <a:latin typeface="Lucida Console"/>
                <a:cs typeface="Arial"/>
              </a:rPr>
              <a:t>                  0020  2702E0E8 1790E0D8 26EEDFE0 00000048  2708F570 00000018 00000000 15672700  *..\Y..\Q...\......5.............*</a:t>
            </a:r>
          </a:p>
          <a:p>
            <a:pPr>
              <a:spcBef>
                <a:spcPts val="0"/>
              </a:spcBef>
            </a:pPr>
            <a:r>
              <a:rPr lang="en-US" sz="1067" dirty="0">
                <a:latin typeface="Lucida Console"/>
                <a:cs typeface="Arial"/>
              </a:rPr>
              <a:t>                  0040  15000000 00000000 273C96CD 00000000  00000000 2474E310 00000000 2474E460  *..........o...........T.......U-*</a:t>
            </a:r>
          </a:p>
          <a:p>
            <a:pPr>
              <a:spcBef>
                <a:spcPts val="0"/>
              </a:spcBef>
            </a:pPr>
            <a:r>
              <a:rPr lang="en-US" sz="1067" dirty="0">
                <a:latin typeface="Lucida Console"/>
                <a:cs typeface="Arial"/>
              </a:rPr>
              <a:t>                  0060  00000000 2474E572 00000000 2474E310  00000000 2474E89C 00000000 2474EC10  *......V.......T.......Y.........*</a:t>
            </a:r>
          </a:p>
          <a:p>
            <a:pPr>
              <a:spcBef>
                <a:spcPts val="0"/>
              </a:spcBef>
            </a:pPr>
            <a:r>
              <a:rPr lang="en-US" sz="1067" dirty="0">
                <a:latin typeface="Lucida Console"/>
                <a:cs typeface="Arial"/>
              </a:rPr>
              <a:t>                  0080  C9E401D9 24A0B250 F0F3F8C8 24AFED40  000002D0 C6F4E2C1 00000000 2474EFC2  *IU.R...&amp;038H... ...}F4SA.......B*</a:t>
            </a:r>
          </a:p>
          <a:p>
            <a:pPr>
              <a:spcBef>
                <a:spcPts val="0"/>
              </a:spcBef>
            </a:pPr>
            <a:r>
              <a:rPr lang="en-US" sz="1067" dirty="0">
                <a:latin typeface="Lucida Console"/>
                <a:cs typeface="Arial"/>
              </a:rPr>
              <a:t>                  00A0  00000000 2474EB84 00000000 2474EF40  0000001E 2708F570 0000001E 8C97459B  *.......d....... ......5......p..*</a:t>
            </a:r>
          </a:p>
          <a:p>
            <a:pPr>
              <a:spcBef>
                <a:spcPts val="0"/>
              </a:spcBef>
            </a:pPr>
            <a:r>
              <a:rPr lang="en-US" sz="1067" dirty="0">
                <a:latin typeface="Lucida Console"/>
                <a:cs typeface="Arial"/>
              </a:rPr>
              <a:t>                  00C0  00000000 00000000 00000000 00000000  00000000 26EEF430 00000000 00000000  *......................4.........*</a:t>
            </a:r>
          </a:p>
          <a:p>
            <a:pPr>
              <a:spcBef>
                <a:spcPts val="0"/>
              </a:spcBef>
            </a:pPr>
            <a:r>
              <a:rPr lang="en-US" sz="1067" dirty="0">
                <a:latin typeface="Lucida Console"/>
                <a:cs typeface="Arial"/>
              </a:rPr>
              <a:t>                  00E0  00000000 00000000 00000000 E3E2F8F0  F0F74040 00000000 00000000 00009508  *............TS8007  ..........n.*</a:t>
            </a:r>
          </a:p>
          <a:p>
            <a:pPr>
              <a:spcBef>
                <a:spcPts val="0"/>
              </a:spcBef>
            </a:pPr>
            <a:r>
              <a:rPr lang="en-US" sz="1067" dirty="0">
                <a:latin typeface="Lucida Console"/>
                <a:cs typeface="Arial"/>
              </a:rPr>
              <a:t>                  0100  00000000 00009508 00000000 00009508  00000000 00000000 00000000 024D47D6  *......n.......n..............(.O*</a:t>
            </a:r>
          </a:p>
          <a:p>
            <a:pPr>
              <a:spcBef>
                <a:spcPts val="0"/>
              </a:spcBef>
            </a:pPr>
            <a:r>
              <a:rPr lang="en-US" sz="1067" dirty="0">
                <a:latin typeface="Lucida Console"/>
                <a:cs typeface="Arial"/>
              </a:rPr>
              <a:t>                  0120  00000000 024D47D6 00000000 00000000  00000000 00000000                    *.....(.O................        *</a:t>
            </a:r>
          </a:p>
          <a:p>
            <a:pPr>
              <a:spcBef>
                <a:spcPts val="0"/>
              </a:spcBef>
            </a:pPr>
            <a:r>
              <a:rPr lang="en-US" sz="1067" dirty="0">
                <a:latin typeface="Lucida Console"/>
                <a:cs typeface="Arial"/>
              </a:rPr>
              <a:t>                                                                                                                                    </a:t>
            </a:r>
            <a:endParaRPr lang="en-US" sz="1067" dirty="0">
              <a:latin typeface="Lucida Console" panose="020B0609040504020204" pitchFamily="49" charset="0"/>
            </a:endParaRPr>
          </a:p>
          <a:p>
            <a:pPr>
              <a:spcBef>
                <a:spcPts val="0"/>
              </a:spcBef>
            </a:pPr>
            <a:r>
              <a:rPr lang="en-US" sz="1067" dirty="0">
                <a:latin typeface="Lucida Console"/>
                <a:cs typeface="Arial"/>
              </a:rPr>
              <a:t>XM 1002 XMIQ  EXIT  - FUNCTION(SET_TRANSACTION) RESPONSE(OK)                                                                        </a:t>
            </a:r>
            <a:endParaRPr lang="en-US" sz="1067" dirty="0">
              <a:latin typeface="Lucida Console" panose="020B0609040504020204" pitchFamily="49" charset="0"/>
            </a:endParaRPr>
          </a:p>
          <a:p>
            <a:pPr>
              <a:spcBef>
                <a:spcPts val="0"/>
              </a:spcBef>
            </a:pPr>
            <a:r>
              <a:rPr lang="en-US" sz="1067" dirty="0">
                <a:latin typeface="Lucida Console"/>
                <a:cs typeface="Arial"/>
              </a:rPr>
              <a:t>                                                                                                                                    </a:t>
            </a:r>
            <a:endParaRPr lang="en-US" sz="1067" dirty="0">
              <a:latin typeface="Lucida Console" panose="020B0609040504020204" pitchFamily="49" charset="0"/>
            </a:endParaRPr>
          </a:p>
          <a:p>
            <a:pPr>
              <a:spcBef>
                <a:spcPts val="0"/>
              </a:spcBef>
            </a:pPr>
            <a:r>
              <a:rPr lang="en-US" sz="1067" dirty="0">
                <a:latin typeface="Lucida Console"/>
                <a:cs typeface="Arial"/>
              </a:rPr>
              <a:t>              TASK-01629 KE_NUM-0286 TCB-C/QR   /008F63C8 RET-A5A68922 TIME-00:25:52.3404064179 INTERVAL-00.0000018354      =0000060</a:t>
            </a:r>
          </a:p>
          <a:p>
            <a:pPr>
              <a:spcBef>
                <a:spcPts val="0"/>
              </a:spcBef>
            </a:pPr>
            <a:r>
              <a:rPr lang="en-US" sz="1067" dirty="0">
                <a:latin typeface="Lucida Console"/>
                <a:cs typeface="Arial"/>
              </a:rPr>
              <a:t>                1-0000  01380000 000000A1 00000000 00000000  B1000000 00080000 03A80130 26EEF160  *.........................y....1-*</a:t>
            </a:r>
          </a:p>
          <a:p>
            <a:pPr>
              <a:spcBef>
                <a:spcPts val="0"/>
              </a:spcBef>
            </a:pPr>
            <a:r>
              <a:rPr lang="en-US" sz="1067" dirty="0">
                <a:latin typeface="Lucida Console"/>
                <a:cs typeface="Arial"/>
              </a:rPr>
              <a:t>                  0020  2702E0E8 1790E0D8 26EEDFE0 00000048  2708F570 00000018 00000000 15672700  *..\Y..\Q...\......5.............*</a:t>
            </a:r>
          </a:p>
          <a:p>
            <a:pPr>
              <a:spcBef>
                <a:spcPts val="0"/>
              </a:spcBef>
            </a:pPr>
            <a:r>
              <a:rPr lang="en-US" sz="1067" dirty="0">
                <a:latin typeface="Lucida Console"/>
                <a:cs typeface="Arial"/>
              </a:rPr>
              <a:t>                  0040  15000000 00000000 273C96CD 00000000  00000000 2474E310 00000000 2474E460  *..........o...........T.......U-*</a:t>
            </a:r>
          </a:p>
          <a:p>
            <a:pPr>
              <a:spcBef>
                <a:spcPts val="0"/>
              </a:spcBef>
            </a:pPr>
            <a:r>
              <a:rPr lang="en-US" sz="1067" dirty="0">
                <a:latin typeface="Lucida Console"/>
                <a:cs typeface="Arial"/>
              </a:rPr>
              <a:t>                  0060  00000000 2474E572 00000000 2474E310  00000000 2474E89C 00000000 2474EC10  *......V.......T.......Y.........*</a:t>
            </a:r>
          </a:p>
          <a:p>
            <a:pPr>
              <a:spcBef>
                <a:spcPts val="0"/>
              </a:spcBef>
            </a:pPr>
            <a:r>
              <a:rPr lang="en-US" sz="1067" dirty="0">
                <a:latin typeface="Lucida Console"/>
                <a:cs typeface="Arial"/>
              </a:rPr>
              <a:t>                  0080  C9E401D9 24A0B250 F0F3F8C8 24AFED40  000002D0 C6F4E2C1 00000000 2474EFC2  *IU.R...&amp;038H... ...}F4SA.......B*</a:t>
            </a:r>
          </a:p>
          <a:p>
            <a:pPr>
              <a:spcBef>
                <a:spcPts val="0"/>
              </a:spcBef>
            </a:pPr>
            <a:r>
              <a:rPr lang="en-US" sz="1067" dirty="0">
                <a:latin typeface="Lucida Console"/>
                <a:cs typeface="Arial"/>
              </a:rPr>
              <a:t>                  00A0  00000000 2474EB84 00000000 2474EF40  0000001E 2708F570 0000001E 8C97459B  *.......d....... ......5......p..*</a:t>
            </a:r>
          </a:p>
          <a:p>
            <a:pPr>
              <a:spcBef>
                <a:spcPts val="0"/>
              </a:spcBef>
            </a:pPr>
            <a:r>
              <a:rPr lang="en-US" sz="1067" dirty="0">
                <a:latin typeface="Lucida Console"/>
                <a:cs typeface="Arial"/>
              </a:rPr>
              <a:t>                  00C0  00000000 00000000 00000000 00000000  00000000 26EEF430 00000000 00000000  *......................4.........*</a:t>
            </a:r>
          </a:p>
          <a:p>
            <a:pPr>
              <a:spcBef>
                <a:spcPts val="0"/>
              </a:spcBef>
            </a:pPr>
            <a:r>
              <a:rPr lang="en-US" sz="1067" dirty="0">
                <a:latin typeface="Lucida Console"/>
                <a:cs typeface="Arial"/>
              </a:rPr>
              <a:t>                  00E0  00000000 00000000 00000000 E3E2F8F0  F0F74040 00000000 00000000 00009508  *............TS8007  ..........n.*</a:t>
            </a:r>
          </a:p>
          <a:p>
            <a:pPr>
              <a:spcBef>
                <a:spcPts val="0"/>
              </a:spcBef>
            </a:pPr>
            <a:r>
              <a:rPr lang="en-US" sz="1067" dirty="0">
                <a:latin typeface="Lucida Console"/>
                <a:cs typeface="Arial"/>
              </a:rPr>
              <a:t>                  0100  00000000 00009508 00000000 00009508  00000000 00000000 00000000 024D47D6  *......n.......n..............(.O*</a:t>
            </a:r>
          </a:p>
          <a:p>
            <a:pPr>
              <a:spcBef>
                <a:spcPts val="0"/>
              </a:spcBef>
            </a:pPr>
            <a:r>
              <a:rPr lang="en-US" sz="1067" dirty="0">
                <a:latin typeface="Lucida Console"/>
                <a:cs typeface="Arial"/>
              </a:rPr>
              <a:t>                  0120  00000000 024D47D6 00000000 00000000  00000000 00000000                    *.....(.O................        *</a:t>
            </a:r>
          </a:p>
        </p:txBody>
      </p:sp>
      <p:pic>
        <p:nvPicPr>
          <p:cNvPr id="4" name="Picture 3">
            <a:extLst>
              <a:ext uri="{FF2B5EF4-FFF2-40B4-BE49-F238E27FC236}">
                <a16:creationId xmlns:a16="http://schemas.microsoft.com/office/drawing/2014/main" id="{4A0C8A26-82F3-B68F-601F-162C1D2F1549}"/>
              </a:ext>
            </a:extLst>
          </p:cNvPr>
          <p:cNvPicPr>
            <a:picLocks noChangeAspect="1"/>
          </p:cNvPicPr>
          <p:nvPr/>
        </p:nvPicPr>
        <p:blipFill>
          <a:blip r:embed="rId2"/>
          <a:stretch>
            <a:fillRect/>
          </a:stretch>
        </p:blipFill>
        <p:spPr>
          <a:xfrm>
            <a:off x="1603888" y="1187377"/>
            <a:ext cx="8903972" cy="5071535"/>
          </a:xfrm>
          <a:prstGeom prst="rect">
            <a:avLst/>
          </a:prstGeom>
        </p:spPr>
      </p:pic>
      <p:pic>
        <p:nvPicPr>
          <p:cNvPr id="5" name="Picture 4">
            <a:extLst>
              <a:ext uri="{FF2B5EF4-FFF2-40B4-BE49-F238E27FC236}">
                <a16:creationId xmlns:a16="http://schemas.microsoft.com/office/drawing/2014/main" id="{CD48B595-5A0D-B6E6-9E55-2729F60FADF2}"/>
              </a:ext>
            </a:extLst>
          </p:cNvPr>
          <p:cNvPicPr>
            <a:picLocks noChangeAspect="1"/>
          </p:cNvPicPr>
          <p:nvPr/>
        </p:nvPicPr>
        <p:blipFill>
          <a:blip r:embed="rId3"/>
          <a:stretch>
            <a:fillRect/>
          </a:stretch>
        </p:blipFill>
        <p:spPr>
          <a:xfrm>
            <a:off x="1603888" y="1173979"/>
            <a:ext cx="8944098" cy="5031055"/>
          </a:xfrm>
          <a:prstGeom prst="rect">
            <a:avLst/>
          </a:prstGeom>
        </p:spPr>
      </p:pic>
    </p:spTree>
    <p:extLst>
      <p:ext uri="{BB962C8B-B14F-4D97-AF65-F5344CB8AC3E}">
        <p14:creationId xmlns:p14="http://schemas.microsoft.com/office/powerpoint/2010/main" val="13536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356C-5E24-C140-07C5-C0AF761362DE}"/>
              </a:ext>
            </a:extLst>
          </p:cNvPr>
          <p:cNvSpPr>
            <a:spLocks noGrp="1"/>
          </p:cNvSpPr>
          <p:nvPr>
            <p:ph type="title"/>
          </p:nvPr>
        </p:nvSpPr>
        <p:spPr/>
        <p:txBody>
          <a:bodyPr/>
          <a:lstStyle/>
          <a:p>
            <a:r>
              <a:rPr lang="en-GB">
                <a:latin typeface="+mj-lt"/>
              </a:rPr>
              <a:t>Summary</a:t>
            </a:r>
            <a:endParaRPr lang="en-US">
              <a:latin typeface="+mj-lt"/>
            </a:endParaRPr>
          </a:p>
        </p:txBody>
      </p:sp>
      <p:sp>
        <p:nvSpPr>
          <p:cNvPr id="12" name="Freeform: Shape 11">
            <a:extLst>
              <a:ext uri="{FF2B5EF4-FFF2-40B4-BE49-F238E27FC236}">
                <a16:creationId xmlns:a16="http://schemas.microsoft.com/office/drawing/2014/main" id="{CEBBE708-522F-529F-918D-BF39C9028896}"/>
              </a:ext>
            </a:extLst>
          </p:cNvPr>
          <p:cNvSpPr/>
          <p:nvPr/>
        </p:nvSpPr>
        <p:spPr>
          <a:xfrm>
            <a:off x="2824250" y="427184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200" b="0" i="0" u="none" strike="noStrike" kern="1200" cap="none" spc="0" normalizeH="0" baseline="0" noProof="0">
                <a:ln/>
                <a:solidFill>
                  <a:srgbClr val="FFFFFF"/>
                </a:solidFill>
                <a:effectLst/>
                <a:uLnTx/>
                <a:uFillTx/>
                <a:latin typeface="Arial"/>
                <a:ea typeface="+mn-ea"/>
                <a:cs typeface="+mn-cs"/>
              </a:rPr>
              <a:t>Rocket</a:t>
            </a:r>
          </a:p>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200" b="0" i="0" u="none" strike="noStrike" kern="1200" cap="none" spc="0" normalizeH="0" baseline="0" noProof="0">
                <a:ln/>
                <a:solidFill>
                  <a:srgbClr val="FFFFFF"/>
                </a:solidFill>
                <a:effectLst/>
                <a:uLnTx/>
                <a:uFillTx/>
                <a:latin typeface="Arial"/>
                <a:ea typeface="+mn-ea"/>
                <a:cs typeface="+mn-cs"/>
              </a:rPr>
              <a:t>C\Prof</a:t>
            </a: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4" name="Arrow: Right 13">
            <a:extLst>
              <a:ext uri="{FF2B5EF4-FFF2-40B4-BE49-F238E27FC236}">
                <a16:creationId xmlns:a16="http://schemas.microsoft.com/office/drawing/2014/main" id="{FF09D43A-516A-CD9A-0D2B-A9C766FE864D}"/>
              </a:ext>
            </a:extLst>
          </p:cNvPr>
          <p:cNvSpPr/>
          <p:nvPr/>
        </p:nvSpPr>
        <p:spPr>
          <a:xfrm rot="2869185">
            <a:off x="6781965" y="3416085"/>
            <a:ext cx="1290148"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Arrow: Right 14">
            <a:extLst>
              <a:ext uri="{FF2B5EF4-FFF2-40B4-BE49-F238E27FC236}">
                <a16:creationId xmlns:a16="http://schemas.microsoft.com/office/drawing/2014/main" id="{CC4DA02C-96D0-7B6A-9A65-57FFA49AE36C}"/>
              </a:ext>
            </a:extLst>
          </p:cNvPr>
          <p:cNvSpPr/>
          <p:nvPr/>
        </p:nvSpPr>
        <p:spPr>
          <a:xfrm rot="18829704">
            <a:off x="4342360" y="3490194"/>
            <a:ext cx="1178361"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Arrow: Right 15">
            <a:extLst>
              <a:ext uri="{FF2B5EF4-FFF2-40B4-BE49-F238E27FC236}">
                <a16:creationId xmlns:a16="http://schemas.microsoft.com/office/drawing/2014/main" id="{9A005ADA-52AA-1642-C9AC-F6E3001B27EE}"/>
              </a:ext>
            </a:extLst>
          </p:cNvPr>
          <p:cNvSpPr/>
          <p:nvPr/>
        </p:nvSpPr>
        <p:spPr>
          <a:xfrm rot="10800000">
            <a:off x="5500967" y="5104689"/>
            <a:ext cx="1371600"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3" name="Freeform: Shape 2">
            <a:extLst>
              <a:ext uri="{FF2B5EF4-FFF2-40B4-BE49-F238E27FC236}">
                <a16:creationId xmlns:a16="http://schemas.microsoft.com/office/drawing/2014/main" id="{9EEA0C64-45DE-3075-AC1C-6201D579B3A5}"/>
              </a:ext>
            </a:extLst>
          </p:cNvPr>
          <p:cNvSpPr/>
          <p:nvPr/>
        </p:nvSpPr>
        <p:spPr>
          <a:xfrm>
            <a:off x="4998449" y="1268678"/>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IBM Z OMEGAMON for CICS</a:t>
            </a: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 name="Freeform: Shape 3">
            <a:extLst>
              <a:ext uri="{FF2B5EF4-FFF2-40B4-BE49-F238E27FC236}">
                <a16:creationId xmlns:a16="http://schemas.microsoft.com/office/drawing/2014/main" id="{702ECF71-7DCB-D517-1447-75395C044C61}"/>
              </a:ext>
            </a:extLst>
          </p:cNvPr>
          <p:cNvSpPr/>
          <p:nvPr/>
        </p:nvSpPr>
        <p:spPr>
          <a:xfrm>
            <a:off x="7327368" y="4389889"/>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rPr>
              <a:t>IBM CICS Performance Analyzer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rPr>
              <a:t>for z/OS</a:t>
            </a:r>
          </a:p>
        </p:txBody>
      </p:sp>
      <p:sp>
        <p:nvSpPr>
          <p:cNvPr id="7" name="TextBox 6">
            <a:extLst>
              <a:ext uri="{FF2B5EF4-FFF2-40B4-BE49-F238E27FC236}">
                <a16:creationId xmlns:a16="http://schemas.microsoft.com/office/drawing/2014/main" id="{1B4BF8AE-235B-18B4-F6C3-C7A49DAA0D87}"/>
              </a:ext>
            </a:extLst>
          </p:cNvPr>
          <p:cNvSpPr txBox="1"/>
          <p:nvPr/>
        </p:nvSpPr>
        <p:spPr>
          <a:xfrm>
            <a:off x="7427039" y="1818125"/>
            <a:ext cx="15183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Arial" panose="020B0604020202020204" pitchFamily="34" charset="0"/>
                <a:ea typeface="+mn-ea"/>
                <a:cs typeface="+mn-cs"/>
              </a:rPr>
              <a:t>Detect</a:t>
            </a:r>
          </a:p>
        </p:txBody>
      </p:sp>
      <p:sp>
        <p:nvSpPr>
          <p:cNvPr id="9" name="TextBox 8">
            <a:extLst>
              <a:ext uri="{FF2B5EF4-FFF2-40B4-BE49-F238E27FC236}">
                <a16:creationId xmlns:a16="http://schemas.microsoft.com/office/drawing/2014/main" id="{649E4D53-9B2E-C9CA-DE51-4D3D610C198E}"/>
              </a:ext>
            </a:extLst>
          </p:cNvPr>
          <p:cNvSpPr txBox="1"/>
          <p:nvPr/>
        </p:nvSpPr>
        <p:spPr>
          <a:xfrm>
            <a:off x="9567195" y="4982482"/>
            <a:ext cx="133902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2"/>
                </a:solidFill>
                <a:effectLst/>
                <a:uLnTx/>
                <a:uFillTx/>
                <a:latin typeface="Arial" panose="020B0604020202020204" pitchFamily="34" charset="0"/>
                <a:ea typeface="+mn-ea"/>
                <a:cs typeface="+mn-cs"/>
              </a:rPr>
              <a:t>Verify</a:t>
            </a:r>
          </a:p>
        </p:txBody>
      </p:sp>
      <p:sp>
        <p:nvSpPr>
          <p:cNvPr id="11" name="TextBox 10">
            <a:extLst>
              <a:ext uri="{FF2B5EF4-FFF2-40B4-BE49-F238E27FC236}">
                <a16:creationId xmlns:a16="http://schemas.microsoft.com/office/drawing/2014/main" id="{45102E63-6969-546A-31CC-65A559B71404}"/>
              </a:ext>
            </a:extLst>
          </p:cNvPr>
          <p:cNvSpPr txBox="1"/>
          <p:nvPr/>
        </p:nvSpPr>
        <p:spPr>
          <a:xfrm>
            <a:off x="1167255" y="4982482"/>
            <a:ext cx="133882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3"/>
                </a:solidFill>
                <a:effectLst/>
                <a:uLnTx/>
                <a:uFillTx/>
                <a:latin typeface="Arial" panose="020B0604020202020204" pitchFamily="34" charset="0"/>
                <a:ea typeface="+mn-ea"/>
                <a:cs typeface="+mn-cs"/>
              </a:rPr>
              <a:t>Solve</a:t>
            </a:r>
          </a:p>
        </p:txBody>
      </p:sp>
    </p:spTree>
    <p:extLst>
      <p:ext uri="{BB962C8B-B14F-4D97-AF65-F5344CB8AC3E}">
        <p14:creationId xmlns:p14="http://schemas.microsoft.com/office/powerpoint/2010/main" val="28200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3" grpId="0" animBg="1"/>
      <p:bldP spid="4" grpId="0" animBg="1"/>
      <p:bldP spid="7"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Content Placeholder 108">
            <a:extLst>
              <a:ext uri="{FF2B5EF4-FFF2-40B4-BE49-F238E27FC236}">
                <a16:creationId xmlns:a16="http://schemas.microsoft.com/office/drawing/2014/main" id="{1FAA4F00-D4F0-DF26-65A9-F6855F08E2FD}"/>
              </a:ext>
            </a:extLst>
          </p:cNvPr>
          <p:cNvPicPr>
            <a:picLocks noGrp="1" noChangeAspect="1"/>
          </p:cNvPicPr>
          <p:nvPr>
            <p:ph sz="quarter" idx="14"/>
          </p:nvPr>
        </p:nvPicPr>
        <p:blipFill>
          <a:blip r:embed="rId3"/>
          <a:srcRect/>
          <a:stretch/>
        </p:blipFill>
        <p:spPr>
          <a:xfrm>
            <a:off x="6973696" y="1519052"/>
            <a:ext cx="4040537" cy="4032000"/>
          </a:xfrm>
          <a:prstGeom prst="rect">
            <a:avLst/>
          </a:prstGeom>
        </p:spPr>
      </p:pic>
      <p:sp>
        <p:nvSpPr>
          <p:cNvPr id="3" name="Title 2">
            <a:extLst>
              <a:ext uri="{FF2B5EF4-FFF2-40B4-BE49-F238E27FC236}">
                <a16:creationId xmlns:a16="http://schemas.microsoft.com/office/drawing/2014/main" id="{02C7BDB4-12FB-D506-36F0-8CAF96AD2694}"/>
              </a:ext>
            </a:extLst>
          </p:cNvPr>
          <p:cNvSpPr>
            <a:spLocks noGrp="1"/>
          </p:cNvSpPr>
          <p:nvPr>
            <p:ph type="title"/>
          </p:nvPr>
        </p:nvSpPr>
        <p:spPr>
          <a:xfrm>
            <a:off x="571497" y="347472"/>
            <a:ext cx="11064240" cy="621792"/>
          </a:xfrm>
        </p:spPr>
        <p:txBody>
          <a:bodyPr lIns="0" anchor="ctr" anchorCtr="0">
            <a:normAutofit/>
          </a:bodyPr>
          <a:lstStyle/>
          <a:p>
            <a:pPr indent="-228600">
              <a:spcBef>
                <a:spcPts val="1000"/>
              </a:spcBef>
            </a:pPr>
            <a:r>
              <a:rPr lang="en-US" b="0" i="0" kern="1200" dirty="0">
                <a:ea typeface="+mn-ea"/>
                <a:cs typeface="Arial" panose="020B0604020202020204" pitchFamily="34" charset="0"/>
              </a:rPr>
              <a:t>Challenges across the Organization	</a:t>
            </a:r>
          </a:p>
        </p:txBody>
      </p:sp>
      <p:sp>
        <p:nvSpPr>
          <p:cNvPr id="99" name="Freeform: Shape 98">
            <a:extLst>
              <a:ext uri="{FF2B5EF4-FFF2-40B4-BE49-F238E27FC236}">
                <a16:creationId xmlns:a16="http://schemas.microsoft.com/office/drawing/2014/main" id="{31C605CB-8316-132C-70B3-4468226B945A}"/>
              </a:ext>
            </a:extLst>
          </p:cNvPr>
          <p:cNvSpPr/>
          <p:nvPr/>
        </p:nvSpPr>
        <p:spPr>
          <a:xfrm>
            <a:off x="840627" y="1680834"/>
            <a:ext cx="4947329" cy="560880"/>
          </a:xfrm>
          <a:custGeom>
            <a:avLst/>
            <a:gdLst>
              <a:gd name="connsiteX0" fmla="*/ 0 w 3767796"/>
              <a:gd name="connsiteY0" fmla="*/ 93482 h 560880"/>
              <a:gd name="connsiteX1" fmla="*/ 93482 w 3767796"/>
              <a:gd name="connsiteY1" fmla="*/ 0 h 560880"/>
              <a:gd name="connsiteX2" fmla="*/ 3674314 w 3767796"/>
              <a:gd name="connsiteY2" fmla="*/ 0 h 560880"/>
              <a:gd name="connsiteX3" fmla="*/ 3767796 w 3767796"/>
              <a:gd name="connsiteY3" fmla="*/ 93482 h 560880"/>
              <a:gd name="connsiteX4" fmla="*/ 3767796 w 3767796"/>
              <a:gd name="connsiteY4" fmla="*/ 467398 h 560880"/>
              <a:gd name="connsiteX5" fmla="*/ 3674314 w 3767796"/>
              <a:gd name="connsiteY5" fmla="*/ 560880 h 560880"/>
              <a:gd name="connsiteX6" fmla="*/ 93482 w 3767796"/>
              <a:gd name="connsiteY6" fmla="*/ 560880 h 560880"/>
              <a:gd name="connsiteX7" fmla="*/ 0 w 3767796"/>
              <a:gd name="connsiteY7" fmla="*/ 467398 h 560880"/>
              <a:gd name="connsiteX8" fmla="*/ 0 w 3767796"/>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796" h="560880">
                <a:moveTo>
                  <a:pt x="0" y="93482"/>
                </a:moveTo>
                <a:cubicBezTo>
                  <a:pt x="0" y="41853"/>
                  <a:pt x="41853" y="0"/>
                  <a:pt x="93482" y="0"/>
                </a:cubicBezTo>
                <a:lnTo>
                  <a:pt x="3674314" y="0"/>
                </a:lnTo>
                <a:cubicBezTo>
                  <a:pt x="3725943" y="0"/>
                  <a:pt x="3767796" y="41853"/>
                  <a:pt x="3767796" y="93482"/>
                </a:cubicBezTo>
                <a:lnTo>
                  <a:pt x="3767796" y="467398"/>
                </a:lnTo>
                <a:cubicBezTo>
                  <a:pt x="3767796" y="519027"/>
                  <a:pt x="3725943" y="560880"/>
                  <a:pt x="3674314" y="560880"/>
                </a:cubicBezTo>
                <a:lnTo>
                  <a:pt x="93482" y="560880"/>
                </a:lnTo>
                <a:cubicBezTo>
                  <a:pt x="41853" y="560880"/>
                  <a:pt x="0" y="519027"/>
                  <a:pt x="0" y="467398"/>
                </a:cubicBezTo>
                <a:lnTo>
                  <a:pt x="0" y="9348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794" tIns="27380" rIns="169794" bIns="27380" numCol="1" spcCol="1270" anchor="ctr" anchorCtr="0">
            <a:noAutofit/>
          </a:bodyPr>
          <a:lstStyle/>
          <a:p>
            <a:pPr lvl="0">
              <a:defRPr/>
            </a:pPr>
            <a:r>
              <a:rPr lang="en-US" altLang="en-US" sz="1400" dirty="0">
                <a:solidFill>
                  <a:schemeClr val="bg1"/>
                </a:solidFill>
                <a:ea typeface="ＭＳ Ｐゴシック" panose="020B0600070205080204" pitchFamily="34" charset="-128"/>
                <a:cs typeface="Arial" panose="020B0604020202020204" pitchFamily="34" charset="0"/>
              </a:rPr>
              <a:t>“I need to get my business results fast and accurate.  What’s going on ?”</a:t>
            </a:r>
          </a:p>
        </p:txBody>
      </p:sp>
      <p:sp>
        <p:nvSpPr>
          <p:cNvPr id="102" name="Freeform: Shape 101">
            <a:extLst>
              <a:ext uri="{FF2B5EF4-FFF2-40B4-BE49-F238E27FC236}">
                <a16:creationId xmlns:a16="http://schemas.microsoft.com/office/drawing/2014/main" id="{D18CC447-41FC-F43A-72F8-F1D8D15BEA25}"/>
              </a:ext>
            </a:extLst>
          </p:cNvPr>
          <p:cNvSpPr/>
          <p:nvPr/>
        </p:nvSpPr>
        <p:spPr>
          <a:xfrm>
            <a:off x="840627" y="2542674"/>
            <a:ext cx="4947330" cy="621792"/>
          </a:xfrm>
          <a:custGeom>
            <a:avLst/>
            <a:gdLst>
              <a:gd name="connsiteX0" fmla="*/ 0 w 3767796"/>
              <a:gd name="connsiteY0" fmla="*/ 93482 h 560880"/>
              <a:gd name="connsiteX1" fmla="*/ 93482 w 3767796"/>
              <a:gd name="connsiteY1" fmla="*/ 0 h 560880"/>
              <a:gd name="connsiteX2" fmla="*/ 3674314 w 3767796"/>
              <a:gd name="connsiteY2" fmla="*/ 0 h 560880"/>
              <a:gd name="connsiteX3" fmla="*/ 3767796 w 3767796"/>
              <a:gd name="connsiteY3" fmla="*/ 93482 h 560880"/>
              <a:gd name="connsiteX4" fmla="*/ 3767796 w 3767796"/>
              <a:gd name="connsiteY4" fmla="*/ 467398 h 560880"/>
              <a:gd name="connsiteX5" fmla="*/ 3674314 w 3767796"/>
              <a:gd name="connsiteY5" fmla="*/ 560880 h 560880"/>
              <a:gd name="connsiteX6" fmla="*/ 93482 w 3767796"/>
              <a:gd name="connsiteY6" fmla="*/ 560880 h 560880"/>
              <a:gd name="connsiteX7" fmla="*/ 0 w 3767796"/>
              <a:gd name="connsiteY7" fmla="*/ 467398 h 560880"/>
              <a:gd name="connsiteX8" fmla="*/ 0 w 3767796"/>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796" h="560880">
                <a:moveTo>
                  <a:pt x="0" y="93482"/>
                </a:moveTo>
                <a:cubicBezTo>
                  <a:pt x="0" y="41853"/>
                  <a:pt x="41853" y="0"/>
                  <a:pt x="93482" y="0"/>
                </a:cubicBezTo>
                <a:lnTo>
                  <a:pt x="3674314" y="0"/>
                </a:lnTo>
                <a:cubicBezTo>
                  <a:pt x="3725943" y="0"/>
                  <a:pt x="3767796" y="41853"/>
                  <a:pt x="3767796" y="93482"/>
                </a:cubicBezTo>
                <a:lnTo>
                  <a:pt x="3767796" y="467398"/>
                </a:lnTo>
                <a:cubicBezTo>
                  <a:pt x="3767796" y="519027"/>
                  <a:pt x="3725943" y="560880"/>
                  <a:pt x="3674314" y="560880"/>
                </a:cubicBezTo>
                <a:lnTo>
                  <a:pt x="93482" y="560880"/>
                </a:lnTo>
                <a:cubicBezTo>
                  <a:pt x="41853" y="560880"/>
                  <a:pt x="0" y="519027"/>
                  <a:pt x="0" y="467398"/>
                </a:cubicBezTo>
                <a:lnTo>
                  <a:pt x="0" y="9348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794" tIns="27380" rIns="169794" bIns="27380" numCol="1" spcCol="1270" anchor="ctr" anchorCtr="0">
            <a:noAutofit/>
          </a:bodyPr>
          <a:lstStyle/>
          <a:p>
            <a:pPr lvl="0">
              <a:defRPr/>
            </a:pPr>
            <a:r>
              <a:rPr lang="en-GB" altLang="en-US" sz="1400" dirty="0">
                <a:solidFill>
                  <a:schemeClr val="bg1"/>
                </a:solidFill>
                <a:ea typeface="ＭＳ Ｐゴシック" panose="020B0600070205080204" pitchFamily="34" charset="-128"/>
                <a:cs typeface="Arial" panose="020B0604020202020204" pitchFamily="34" charset="0"/>
              </a:rPr>
              <a:t>“Performance problems seem to appear without warning and deep technical skills are hard to find.”</a:t>
            </a:r>
          </a:p>
        </p:txBody>
      </p:sp>
      <p:sp>
        <p:nvSpPr>
          <p:cNvPr id="104" name="Freeform: Shape 103">
            <a:extLst>
              <a:ext uri="{FF2B5EF4-FFF2-40B4-BE49-F238E27FC236}">
                <a16:creationId xmlns:a16="http://schemas.microsoft.com/office/drawing/2014/main" id="{DEA66264-87BC-3FF8-341E-E8527ED4352F}"/>
              </a:ext>
            </a:extLst>
          </p:cNvPr>
          <p:cNvSpPr/>
          <p:nvPr/>
        </p:nvSpPr>
        <p:spPr>
          <a:xfrm>
            <a:off x="830618" y="3367300"/>
            <a:ext cx="4947328" cy="560880"/>
          </a:xfrm>
          <a:custGeom>
            <a:avLst/>
            <a:gdLst>
              <a:gd name="connsiteX0" fmla="*/ 0 w 3767796"/>
              <a:gd name="connsiteY0" fmla="*/ 93482 h 560880"/>
              <a:gd name="connsiteX1" fmla="*/ 93482 w 3767796"/>
              <a:gd name="connsiteY1" fmla="*/ 0 h 560880"/>
              <a:gd name="connsiteX2" fmla="*/ 3674314 w 3767796"/>
              <a:gd name="connsiteY2" fmla="*/ 0 h 560880"/>
              <a:gd name="connsiteX3" fmla="*/ 3767796 w 3767796"/>
              <a:gd name="connsiteY3" fmla="*/ 93482 h 560880"/>
              <a:gd name="connsiteX4" fmla="*/ 3767796 w 3767796"/>
              <a:gd name="connsiteY4" fmla="*/ 467398 h 560880"/>
              <a:gd name="connsiteX5" fmla="*/ 3674314 w 3767796"/>
              <a:gd name="connsiteY5" fmla="*/ 560880 h 560880"/>
              <a:gd name="connsiteX6" fmla="*/ 93482 w 3767796"/>
              <a:gd name="connsiteY6" fmla="*/ 560880 h 560880"/>
              <a:gd name="connsiteX7" fmla="*/ 0 w 3767796"/>
              <a:gd name="connsiteY7" fmla="*/ 467398 h 560880"/>
              <a:gd name="connsiteX8" fmla="*/ 0 w 3767796"/>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796" h="560880">
                <a:moveTo>
                  <a:pt x="0" y="93482"/>
                </a:moveTo>
                <a:cubicBezTo>
                  <a:pt x="0" y="41853"/>
                  <a:pt x="41853" y="0"/>
                  <a:pt x="93482" y="0"/>
                </a:cubicBezTo>
                <a:lnTo>
                  <a:pt x="3674314" y="0"/>
                </a:lnTo>
                <a:cubicBezTo>
                  <a:pt x="3725943" y="0"/>
                  <a:pt x="3767796" y="41853"/>
                  <a:pt x="3767796" y="93482"/>
                </a:cubicBezTo>
                <a:lnTo>
                  <a:pt x="3767796" y="467398"/>
                </a:lnTo>
                <a:cubicBezTo>
                  <a:pt x="3767796" y="519027"/>
                  <a:pt x="3725943" y="560880"/>
                  <a:pt x="3674314" y="560880"/>
                </a:cubicBezTo>
                <a:lnTo>
                  <a:pt x="93482" y="560880"/>
                </a:lnTo>
                <a:cubicBezTo>
                  <a:pt x="41853" y="560880"/>
                  <a:pt x="0" y="519027"/>
                  <a:pt x="0" y="467398"/>
                </a:cubicBezTo>
                <a:lnTo>
                  <a:pt x="0" y="9348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794" tIns="27380" rIns="169794" bIns="27380" numCol="1" spcCol="1270" anchor="ctr" anchorCtr="0">
            <a:noAutofit/>
          </a:bodyPr>
          <a:lstStyle/>
          <a:p>
            <a:pPr lvl="0">
              <a:defRPr/>
            </a:pPr>
            <a:r>
              <a:rPr lang="en-US" altLang="en-US" sz="1400" dirty="0">
                <a:solidFill>
                  <a:schemeClr val="bg1"/>
                </a:solidFill>
                <a:ea typeface="ＭＳ Ｐゴシック" panose="020B0600070205080204" pitchFamily="34" charset="-128"/>
                <a:cs typeface="Arial" panose="020B0604020202020204" pitchFamily="34" charset="0"/>
              </a:rPr>
              <a:t>“We can’t test fast enough for changing workloads because we don’t have enough resources.”</a:t>
            </a:r>
          </a:p>
        </p:txBody>
      </p:sp>
      <p:sp>
        <p:nvSpPr>
          <p:cNvPr id="106" name="Freeform: Shape 105">
            <a:extLst>
              <a:ext uri="{FF2B5EF4-FFF2-40B4-BE49-F238E27FC236}">
                <a16:creationId xmlns:a16="http://schemas.microsoft.com/office/drawing/2014/main" id="{68F2464F-995A-3D49-6983-9562D763E763}"/>
              </a:ext>
            </a:extLst>
          </p:cNvPr>
          <p:cNvSpPr/>
          <p:nvPr/>
        </p:nvSpPr>
        <p:spPr>
          <a:xfrm>
            <a:off x="840627" y="4266354"/>
            <a:ext cx="4947329" cy="560880"/>
          </a:xfrm>
          <a:custGeom>
            <a:avLst/>
            <a:gdLst>
              <a:gd name="connsiteX0" fmla="*/ 0 w 3767796"/>
              <a:gd name="connsiteY0" fmla="*/ 93482 h 560880"/>
              <a:gd name="connsiteX1" fmla="*/ 93482 w 3767796"/>
              <a:gd name="connsiteY1" fmla="*/ 0 h 560880"/>
              <a:gd name="connsiteX2" fmla="*/ 3674314 w 3767796"/>
              <a:gd name="connsiteY2" fmla="*/ 0 h 560880"/>
              <a:gd name="connsiteX3" fmla="*/ 3767796 w 3767796"/>
              <a:gd name="connsiteY3" fmla="*/ 93482 h 560880"/>
              <a:gd name="connsiteX4" fmla="*/ 3767796 w 3767796"/>
              <a:gd name="connsiteY4" fmla="*/ 467398 h 560880"/>
              <a:gd name="connsiteX5" fmla="*/ 3674314 w 3767796"/>
              <a:gd name="connsiteY5" fmla="*/ 560880 h 560880"/>
              <a:gd name="connsiteX6" fmla="*/ 93482 w 3767796"/>
              <a:gd name="connsiteY6" fmla="*/ 560880 h 560880"/>
              <a:gd name="connsiteX7" fmla="*/ 0 w 3767796"/>
              <a:gd name="connsiteY7" fmla="*/ 467398 h 560880"/>
              <a:gd name="connsiteX8" fmla="*/ 0 w 3767796"/>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796" h="560880">
                <a:moveTo>
                  <a:pt x="0" y="93482"/>
                </a:moveTo>
                <a:cubicBezTo>
                  <a:pt x="0" y="41853"/>
                  <a:pt x="41853" y="0"/>
                  <a:pt x="93482" y="0"/>
                </a:cubicBezTo>
                <a:lnTo>
                  <a:pt x="3674314" y="0"/>
                </a:lnTo>
                <a:cubicBezTo>
                  <a:pt x="3725943" y="0"/>
                  <a:pt x="3767796" y="41853"/>
                  <a:pt x="3767796" y="93482"/>
                </a:cubicBezTo>
                <a:lnTo>
                  <a:pt x="3767796" y="467398"/>
                </a:lnTo>
                <a:cubicBezTo>
                  <a:pt x="3767796" y="519027"/>
                  <a:pt x="3725943" y="560880"/>
                  <a:pt x="3674314" y="560880"/>
                </a:cubicBezTo>
                <a:lnTo>
                  <a:pt x="93482" y="560880"/>
                </a:lnTo>
                <a:cubicBezTo>
                  <a:pt x="41853" y="560880"/>
                  <a:pt x="0" y="519027"/>
                  <a:pt x="0" y="467398"/>
                </a:cubicBezTo>
                <a:lnTo>
                  <a:pt x="0" y="9348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794" tIns="27380" rIns="169794" bIns="27380" numCol="1" spcCol="1270" anchor="ctr" anchorCtr="0">
            <a:noAutofit/>
          </a:bodyPr>
          <a:lstStyle/>
          <a:p>
            <a:pPr lvl="0" defTabSz="844550">
              <a:lnSpc>
                <a:spcPct val="90000"/>
              </a:lnSpc>
              <a:spcBef>
                <a:spcPct val="0"/>
              </a:spcBef>
              <a:spcAft>
                <a:spcPct val="35000"/>
              </a:spcAft>
            </a:pPr>
            <a:r>
              <a:rPr lang="en-GB" altLang="en-US" sz="1400" dirty="0">
                <a:solidFill>
                  <a:schemeClr val="bg1"/>
                </a:solidFill>
                <a:ea typeface="ＭＳ Ｐゴシック" panose="020B0600070205080204" pitchFamily="34" charset="-128"/>
                <a:cs typeface="Arial" panose="020B0604020202020204" pitchFamily="34" charset="0"/>
              </a:rPr>
              <a:t>“I need to keep making application changes to meet new business changes”</a:t>
            </a:r>
            <a:endParaRPr lang="en-US" sz="1400" kern="1200" dirty="0">
              <a:latin typeface="Arial" panose="020B0604020202020204" pitchFamily="34" charset="0"/>
            </a:endParaRPr>
          </a:p>
        </p:txBody>
      </p:sp>
      <p:sp>
        <p:nvSpPr>
          <p:cNvPr id="108" name="Freeform: Shape 107">
            <a:extLst>
              <a:ext uri="{FF2B5EF4-FFF2-40B4-BE49-F238E27FC236}">
                <a16:creationId xmlns:a16="http://schemas.microsoft.com/office/drawing/2014/main" id="{A8F79D06-3F84-AD02-C885-15341E1B75E6}"/>
              </a:ext>
            </a:extLst>
          </p:cNvPr>
          <p:cNvSpPr/>
          <p:nvPr/>
        </p:nvSpPr>
        <p:spPr>
          <a:xfrm>
            <a:off x="840628" y="5128194"/>
            <a:ext cx="4947328" cy="560880"/>
          </a:xfrm>
          <a:custGeom>
            <a:avLst/>
            <a:gdLst>
              <a:gd name="connsiteX0" fmla="*/ 0 w 3767796"/>
              <a:gd name="connsiteY0" fmla="*/ 93482 h 560880"/>
              <a:gd name="connsiteX1" fmla="*/ 93482 w 3767796"/>
              <a:gd name="connsiteY1" fmla="*/ 0 h 560880"/>
              <a:gd name="connsiteX2" fmla="*/ 3674314 w 3767796"/>
              <a:gd name="connsiteY2" fmla="*/ 0 h 560880"/>
              <a:gd name="connsiteX3" fmla="*/ 3767796 w 3767796"/>
              <a:gd name="connsiteY3" fmla="*/ 93482 h 560880"/>
              <a:gd name="connsiteX4" fmla="*/ 3767796 w 3767796"/>
              <a:gd name="connsiteY4" fmla="*/ 467398 h 560880"/>
              <a:gd name="connsiteX5" fmla="*/ 3674314 w 3767796"/>
              <a:gd name="connsiteY5" fmla="*/ 560880 h 560880"/>
              <a:gd name="connsiteX6" fmla="*/ 93482 w 3767796"/>
              <a:gd name="connsiteY6" fmla="*/ 560880 h 560880"/>
              <a:gd name="connsiteX7" fmla="*/ 0 w 3767796"/>
              <a:gd name="connsiteY7" fmla="*/ 467398 h 560880"/>
              <a:gd name="connsiteX8" fmla="*/ 0 w 3767796"/>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796" h="560880">
                <a:moveTo>
                  <a:pt x="0" y="93482"/>
                </a:moveTo>
                <a:cubicBezTo>
                  <a:pt x="0" y="41853"/>
                  <a:pt x="41853" y="0"/>
                  <a:pt x="93482" y="0"/>
                </a:cubicBezTo>
                <a:lnTo>
                  <a:pt x="3674314" y="0"/>
                </a:lnTo>
                <a:cubicBezTo>
                  <a:pt x="3725943" y="0"/>
                  <a:pt x="3767796" y="41853"/>
                  <a:pt x="3767796" y="93482"/>
                </a:cubicBezTo>
                <a:lnTo>
                  <a:pt x="3767796" y="467398"/>
                </a:lnTo>
                <a:cubicBezTo>
                  <a:pt x="3767796" y="519027"/>
                  <a:pt x="3725943" y="560880"/>
                  <a:pt x="3674314" y="560880"/>
                </a:cubicBezTo>
                <a:lnTo>
                  <a:pt x="93482" y="560880"/>
                </a:lnTo>
                <a:cubicBezTo>
                  <a:pt x="41853" y="560880"/>
                  <a:pt x="0" y="519027"/>
                  <a:pt x="0" y="467398"/>
                </a:cubicBezTo>
                <a:lnTo>
                  <a:pt x="0" y="9348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794" tIns="27380" rIns="169794" bIns="27380" numCol="1" spcCol="1270" anchor="ctr" anchorCtr="0">
            <a:noAutofit/>
          </a:bodyPr>
          <a:lstStyle/>
          <a:p>
            <a:pPr lvl="0">
              <a:defRPr/>
            </a:pPr>
            <a:r>
              <a:rPr lang="en-GB" altLang="en-US" sz="1400" dirty="0">
                <a:solidFill>
                  <a:schemeClr val="bg1"/>
                </a:solidFill>
                <a:ea typeface="ＭＳ Ｐゴシック" panose="020B0600070205080204" pitchFamily="34" charset="-128"/>
                <a:cs typeface="Arial" panose="020B0604020202020204" pitchFamily="34" charset="0"/>
              </a:rPr>
              <a:t>“I’m getting too many alerts. I need to pinpoint the most important ones.”</a:t>
            </a:r>
          </a:p>
        </p:txBody>
      </p:sp>
      <p:pic>
        <p:nvPicPr>
          <p:cNvPr id="110" name="Picture 52">
            <a:extLst>
              <a:ext uri="{FF2B5EF4-FFF2-40B4-BE49-F238E27FC236}">
                <a16:creationId xmlns:a16="http://schemas.microsoft.com/office/drawing/2014/main" id="{FFB87B01-29EE-7275-2DCC-8A686ABA7B73}"/>
              </a:ext>
            </a:extLst>
          </p:cNvPr>
          <p:cNvPicPr>
            <a:picLocks noChangeAspect="1" noChangeArrowheads="1"/>
          </p:cNvPicPr>
          <p:nvPr/>
        </p:nvPicPr>
        <p:blipFill>
          <a:blip r:embed="rId4"/>
          <a:srcRect/>
          <a:stretch/>
        </p:blipFill>
        <p:spPr bwMode="auto">
          <a:xfrm>
            <a:off x="6973696" y="1519052"/>
            <a:ext cx="4131371" cy="421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48">
            <a:extLst>
              <a:ext uri="{FF2B5EF4-FFF2-40B4-BE49-F238E27FC236}">
                <a16:creationId xmlns:a16="http://schemas.microsoft.com/office/drawing/2014/main" id="{3F6D6A55-F888-87C0-2210-9FC764A4C738}"/>
              </a:ext>
            </a:extLst>
          </p:cNvPr>
          <p:cNvPicPr>
            <a:picLocks noChangeAspect="1" noChangeArrowheads="1"/>
          </p:cNvPicPr>
          <p:nvPr/>
        </p:nvPicPr>
        <p:blipFill>
          <a:blip r:embed="rId5"/>
          <a:srcRect/>
          <a:stretch/>
        </p:blipFill>
        <p:spPr bwMode="auto">
          <a:xfrm>
            <a:off x="6882794" y="1530932"/>
            <a:ext cx="4313174" cy="43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42">
            <a:extLst>
              <a:ext uri="{FF2B5EF4-FFF2-40B4-BE49-F238E27FC236}">
                <a16:creationId xmlns:a16="http://schemas.microsoft.com/office/drawing/2014/main" id="{A7E65E48-22B1-8E63-10FD-DF3D37E8575B}"/>
              </a:ext>
            </a:extLst>
          </p:cNvPr>
          <p:cNvPicPr>
            <a:picLocks noChangeAspect="1" noChangeArrowheads="1"/>
          </p:cNvPicPr>
          <p:nvPr/>
        </p:nvPicPr>
        <p:blipFill>
          <a:blip r:embed="rId6"/>
          <a:srcRect/>
          <a:stretch/>
        </p:blipFill>
        <p:spPr bwMode="auto">
          <a:xfrm>
            <a:off x="6626546" y="1467224"/>
            <a:ext cx="4734836" cy="472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45">
            <a:extLst>
              <a:ext uri="{FF2B5EF4-FFF2-40B4-BE49-F238E27FC236}">
                <a16:creationId xmlns:a16="http://schemas.microsoft.com/office/drawing/2014/main" id="{E925C432-019D-D240-F67D-AA66F4227F50}"/>
              </a:ext>
            </a:extLst>
          </p:cNvPr>
          <p:cNvPicPr>
            <a:picLocks noChangeAspect="1" noChangeArrowheads="1"/>
          </p:cNvPicPr>
          <p:nvPr/>
        </p:nvPicPr>
        <p:blipFill>
          <a:blip r:embed="rId7"/>
          <a:srcRect/>
          <a:stretch/>
        </p:blipFill>
        <p:spPr bwMode="auto">
          <a:xfrm>
            <a:off x="6626546" y="1467224"/>
            <a:ext cx="4724826" cy="472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61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P spid="104" grpId="0" animBg="1"/>
      <p:bldP spid="106" grpId="0" animBg="1"/>
      <p:bldP spid="10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356C-5E24-C140-07C5-C0AF761362DE}"/>
              </a:ext>
            </a:extLst>
          </p:cNvPr>
          <p:cNvSpPr>
            <a:spLocks noGrp="1"/>
          </p:cNvSpPr>
          <p:nvPr>
            <p:ph type="title"/>
          </p:nvPr>
        </p:nvSpPr>
        <p:spPr/>
        <p:txBody>
          <a:bodyPr/>
          <a:lstStyle/>
          <a:p>
            <a:r>
              <a:rPr lang="en-US">
                <a:latin typeface="+mj-lt"/>
              </a:rPr>
              <a:t>CICS Performance / Problem Analysis</a:t>
            </a:r>
          </a:p>
        </p:txBody>
      </p:sp>
      <p:sp>
        <p:nvSpPr>
          <p:cNvPr id="8" name="Freeform: Shape 7">
            <a:extLst>
              <a:ext uri="{FF2B5EF4-FFF2-40B4-BE49-F238E27FC236}">
                <a16:creationId xmlns:a16="http://schemas.microsoft.com/office/drawing/2014/main" id="{BF8C6469-CE60-EF38-466F-170423E91306}"/>
              </a:ext>
            </a:extLst>
          </p:cNvPr>
          <p:cNvSpPr/>
          <p:nvPr/>
        </p:nvSpPr>
        <p:spPr>
          <a:xfrm>
            <a:off x="6883823" y="1381394"/>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200" b="0" i="0" u="none" strike="noStrike" kern="1200" cap="none" spc="0" normalizeH="0" baseline="0" noProof="0">
                <a:ln/>
                <a:solidFill>
                  <a:srgbClr val="FFFFFF"/>
                </a:solidFill>
                <a:effectLst/>
                <a:uLnTx/>
                <a:uFillTx/>
                <a:latin typeface="Arial"/>
                <a:ea typeface="+mn-ea"/>
                <a:cs typeface="+mn-cs"/>
              </a:rPr>
              <a:t>Monitoring and alerting</a:t>
            </a: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 name="Freeform: Shape 9">
            <a:extLst>
              <a:ext uri="{FF2B5EF4-FFF2-40B4-BE49-F238E27FC236}">
                <a16:creationId xmlns:a16="http://schemas.microsoft.com/office/drawing/2014/main" id="{B05E0E4C-FBEC-A916-09E7-D4E1AA7FEB87}"/>
              </a:ext>
            </a:extLst>
          </p:cNvPr>
          <p:cNvSpPr/>
          <p:nvPr/>
        </p:nvSpPr>
        <p:spPr>
          <a:xfrm>
            <a:off x="4947944" y="4200925"/>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GB" sz="2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 Analysis </a:t>
            </a: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Freeform: Shape 11">
            <a:extLst>
              <a:ext uri="{FF2B5EF4-FFF2-40B4-BE49-F238E27FC236}">
                <a16:creationId xmlns:a16="http://schemas.microsoft.com/office/drawing/2014/main" id="{CEBBE708-522F-529F-918D-BF39C9028896}"/>
              </a:ext>
            </a:extLst>
          </p:cNvPr>
          <p:cNvSpPr/>
          <p:nvPr/>
        </p:nvSpPr>
        <p:spPr>
          <a:xfrm>
            <a:off x="2708462" y="1412273"/>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200" b="0" i="0" u="none" strike="noStrike" kern="1200" cap="none" spc="0" normalizeH="0" baseline="0" noProof="0" dirty="0">
                <a:ln/>
                <a:solidFill>
                  <a:srgbClr val="FFFFFF"/>
                </a:solidFill>
                <a:effectLst/>
                <a:uLnTx/>
                <a:uFillTx/>
                <a:latin typeface="Arial"/>
                <a:ea typeface="+mn-ea"/>
                <a:cs typeface="+mn-cs"/>
              </a:rPr>
              <a:t>Deep Dive Application Analysis</a:t>
            </a:r>
            <a:endParaRPr kumimoji="0" lang="en-US" sz="2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Arrow: Right 13">
            <a:extLst>
              <a:ext uri="{FF2B5EF4-FFF2-40B4-BE49-F238E27FC236}">
                <a16:creationId xmlns:a16="http://schemas.microsoft.com/office/drawing/2014/main" id="{FF09D43A-516A-CD9A-0D2B-A9C766FE864D}"/>
              </a:ext>
            </a:extLst>
          </p:cNvPr>
          <p:cNvSpPr/>
          <p:nvPr/>
        </p:nvSpPr>
        <p:spPr>
          <a:xfrm rot="13665133">
            <a:off x="3829956" y="3939495"/>
            <a:ext cx="1290148" cy="484632"/>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Arrow: Right 14">
            <a:extLst>
              <a:ext uri="{FF2B5EF4-FFF2-40B4-BE49-F238E27FC236}">
                <a16:creationId xmlns:a16="http://schemas.microsoft.com/office/drawing/2014/main" id="{CC4DA02C-96D0-7B6A-9A65-57FFA49AE36C}"/>
              </a:ext>
            </a:extLst>
          </p:cNvPr>
          <p:cNvSpPr/>
          <p:nvPr/>
        </p:nvSpPr>
        <p:spPr>
          <a:xfrm>
            <a:off x="5164184" y="2050740"/>
            <a:ext cx="1293582" cy="484632"/>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Arrow: Right 15">
            <a:extLst>
              <a:ext uri="{FF2B5EF4-FFF2-40B4-BE49-F238E27FC236}">
                <a16:creationId xmlns:a16="http://schemas.microsoft.com/office/drawing/2014/main" id="{9A005ADA-52AA-1642-C9AC-F6E3001B27EE}"/>
              </a:ext>
            </a:extLst>
          </p:cNvPr>
          <p:cNvSpPr/>
          <p:nvPr/>
        </p:nvSpPr>
        <p:spPr>
          <a:xfrm rot="7975716">
            <a:off x="6757357" y="3816861"/>
            <a:ext cx="1371600" cy="484632"/>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31461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3A2BC4-DB5E-6A14-5A51-E6F94A32F6CA}"/>
              </a:ext>
            </a:extLst>
          </p:cNvPr>
          <p:cNvSpPr>
            <a:spLocks noGrp="1"/>
          </p:cNvSpPr>
          <p:nvPr>
            <p:ph idx="1"/>
          </p:nvPr>
        </p:nvSpPr>
        <p:spPr>
          <a:xfrm>
            <a:off x="571500" y="1521150"/>
            <a:ext cx="11049000" cy="4853523"/>
          </a:xfrm>
        </p:spPr>
        <p:txBody>
          <a:bodyPr/>
          <a:lstStyle/>
          <a:p>
            <a:r>
              <a:rPr lang="en-US" sz="3200" b="1" dirty="0">
                <a:solidFill>
                  <a:srgbClr val="FF0000"/>
                </a:solidFill>
                <a:latin typeface="Arial" panose="020B0604020202020204" pitchFamily="34" charset="0"/>
                <a:cs typeface="Arial" panose="020B0604020202020204" pitchFamily="34" charset="0"/>
              </a:rPr>
              <a:t>Detect</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Requires some form of system monitoring</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000" b="1" i="0" kern="1200" dirty="0">
                <a:effectLst/>
                <a:latin typeface="Arial" panose="020B0604020202020204" pitchFamily="34" charset="0"/>
                <a:ea typeface="+mn-ea"/>
                <a:cs typeface="Arial" panose="020B0604020202020204" pitchFamily="34" charset="0"/>
              </a:rPr>
              <a:t>IBM OMEGAMON for CICS on z/OS </a:t>
            </a:r>
            <a:r>
              <a:rPr lang="en-US" sz="2000" b="0" i="0" kern="1200" dirty="0">
                <a:effectLst/>
                <a:latin typeface="Arial" panose="020B0604020202020204" pitchFamily="34" charset="0"/>
                <a:ea typeface="+mn-ea"/>
                <a:cs typeface="Arial" panose="020B0604020202020204" pitchFamily="34" charset="0"/>
              </a:rPr>
              <a:t>allows users to:</a:t>
            </a:r>
            <a:br>
              <a:rPr lang="en-US" sz="2000" b="0" i="0" kern="1200" dirty="0">
                <a:effectLst/>
                <a:latin typeface="Arial" panose="020B0604020202020204" pitchFamily="34" charset="0"/>
                <a:ea typeface="+mn-ea"/>
                <a:cs typeface="Arial" panose="020B0604020202020204" pitchFamily="34" charset="0"/>
              </a:rPr>
            </a:br>
            <a:endParaRPr lang="en-US" sz="2000" b="0" i="0" kern="1200" dirty="0">
              <a:effectLst/>
              <a:latin typeface="Arial" panose="020B0604020202020204" pitchFamily="34" charset="0"/>
              <a:ea typeface="+mn-ea"/>
              <a:cs typeface="Arial" panose="020B0604020202020204" pitchFamily="34" charset="0"/>
            </a:endParaRPr>
          </a:p>
          <a:p>
            <a:pPr marL="342900" indent="-342900">
              <a:spcBef>
                <a:spcPct val="0"/>
              </a:spcBef>
              <a:buFont typeface="Arial" panose="020B0604020202020204" pitchFamily="34" charset="0"/>
              <a:buChar char="•"/>
            </a:pPr>
            <a:r>
              <a:rPr lang="en-US" sz="2000" i="0" kern="1200" dirty="0">
                <a:effectLst/>
                <a:latin typeface="Arial" panose="020B0604020202020204" pitchFamily="34" charset="0"/>
                <a:ea typeface="+mn-ea"/>
                <a:cs typeface="Arial" panose="020B0604020202020204" pitchFamily="34" charset="0"/>
              </a:rPr>
              <a:t>Avoid/delay costly slow downs and outages by monitoring key CICS resources and workloads and be alerted of any issues.</a:t>
            </a:r>
            <a:br>
              <a:rPr lang="en-US" sz="2000" i="0" kern="1200" dirty="0">
                <a:effectLst/>
                <a:latin typeface="Arial" panose="020B0604020202020204" pitchFamily="34" charset="0"/>
                <a:ea typeface="+mn-ea"/>
                <a:cs typeface="Arial" panose="020B0604020202020204" pitchFamily="34" charset="0"/>
              </a:rPr>
            </a:br>
            <a:endParaRPr lang="en-US" sz="2000" i="0" kern="1200" dirty="0">
              <a:effectLst/>
              <a:latin typeface="Arial" panose="020B0604020202020204" pitchFamily="34" charset="0"/>
              <a:ea typeface="+mn-ea"/>
              <a:cs typeface="Arial" panose="020B0604020202020204" pitchFamily="34" charset="0"/>
            </a:endParaRPr>
          </a:p>
          <a:p>
            <a:pPr marL="342900" indent="-342900">
              <a:spcBef>
                <a:spcPct val="0"/>
              </a:spcBef>
              <a:buFont typeface="Arial" panose="020B0604020202020204" pitchFamily="34" charset="0"/>
              <a:buChar char="•"/>
            </a:pPr>
            <a:r>
              <a:rPr lang="en-US" sz="2000" i="0" kern="1200" dirty="0">
                <a:effectLst/>
                <a:latin typeface="Arial" panose="020B0604020202020204" pitchFamily="34" charset="0"/>
                <a:ea typeface="+mn-ea"/>
                <a:cs typeface="Arial" panose="020B0604020202020204" pitchFamily="34" charset="0"/>
              </a:rPr>
              <a:t>Reduce time-to-resolution of problems by quickly pinpointing and isolating problems.</a:t>
            </a:r>
            <a:br>
              <a:rPr lang="en-US" sz="2000" i="0" kern="1200" dirty="0">
                <a:effectLst/>
                <a:latin typeface="Arial" panose="020B0604020202020204" pitchFamily="34" charset="0"/>
                <a:ea typeface="+mn-ea"/>
                <a:cs typeface="Arial" panose="020B0604020202020204" pitchFamily="34" charset="0"/>
              </a:rPr>
            </a:br>
            <a:r>
              <a:rPr lang="en-US" sz="2000" i="0" kern="1200" dirty="0">
                <a:effectLst/>
                <a:latin typeface="Arial" panose="020B0604020202020204" pitchFamily="34" charset="0"/>
                <a:ea typeface="+mn-ea"/>
                <a:cs typeface="Arial" panose="020B0604020202020204" pitchFamily="34" charset="0"/>
              </a:rPr>
              <a:t> </a:t>
            </a:r>
          </a:p>
          <a:p>
            <a:pPr marL="342900" indent="-342900">
              <a:spcBef>
                <a:spcPct val="0"/>
              </a:spcBef>
              <a:buFont typeface="Arial" panose="020B0604020202020204" pitchFamily="34" charset="0"/>
              <a:buChar char="•"/>
            </a:pPr>
            <a:r>
              <a:rPr lang="en-US" sz="2000" i="0" kern="1200" dirty="0">
                <a:effectLst/>
                <a:latin typeface="Arial" panose="020B0604020202020204" pitchFamily="34" charset="0"/>
                <a:ea typeface="+mn-ea"/>
                <a:cs typeface="Arial" panose="020B0604020202020204" pitchFamily="34" charset="0"/>
              </a:rPr>
              <a:t>Maximize overall efficiency by leveraging integration of z/OS platform information with other OMEGAMONs for a total picture of your multi-functional core business workloads.</a:t>
            </a:r>
            <a:br>
              <a:rPr lang="en-US" sz="2000" i="0" kern="1200" dirty="0">
                <a:effectLst/>
                <a:latin typeface="Arial" panose="020B0604020202020204" pitchFamily="34" charset="0"/>
                <a:ea typeface="+mn-ea"/>
                <a:cs typeface="Arial" panose="020B0604020202020204" pitchFamily="34" charset="0"/>
              </a:rPr>
            </a:br>
            <a:endParaRPr lang="en-US" sz="2400" i="0" kern="1200" dirty="0">
              <a:effectLst/>
              <a:latin typeface="Arial" panose="020B0604020202020204" pitchFamily="34" charset="0"/>
              <a:ea typeface="+mn-ea"/>
              <a:cs typeface="Arial" panose="020B0604020202020204" pitchFamily="34" charset="0"/>
            </a:endParaRPr>
          </a:p>
          <a:p>
            <a:pPr>
              <a:spcBef>
                <a:spcPct val="0"/>
              </a:spcBef>
            </a:pPr>
            <a:r>
              <a:rPr lang="en-US" sz="2400" b="1" i="0" kern="1200" dirty="0">
                <a:solidFill>
                  <a:srgbClr val="FF0000"/>
                </a:solidFill>
                <a:effectLst/>
                <a:latin typeface="Arial" panose="020B0604020202020204" pitchFamily="34" charset="0"/>
                <a:ea typeface="+mn-ea"/>
                <a:cs typeface="Arial" panose="020B0604020202020204" pitchFamily="34" charset="0"/>
              </a:rPr>
              <a:t>Access to historical data limited</a:t>
            </a:r>
            <a:endParaRPr lang="en-US" sz="2400" i="0" kern="1200" dirty="0">
              <a:solidFill>
                <a:srgbClr val="FF0000"/>
              </a:solidFill>
              <a:effectLst/>
              <a:latin typeface="Arial" panose="020B0604020202020204" pitchFamily="34" charset="0"/>
              <a:ea typeface="+mn-ea"/>
              <a:cs typeface="Arial" panose="020B0604020202020204" pitchFamily="34" charset="0"/>
            </a:endParaRPr>
          </a:p>
          <a:p>
            <a:pPr>
              <a:spcBef>
                <a:spcPct val="0"/>
              </a:spcBef>
            </a:pPr>
            <a:endParaRPr lang="en-US" sz="2000" i="0" kern="1200" dirty="0">
              <a:effectLst/>
              <a:latin typeface="Arial" panose="020B0604020202020204" pitchFamily="34" charset="0"/>
              <a:ea typeface="+mn-ea"/>
              <a:cs typeface="Arial" panose="020B0604020202020204" pitchFamily="34" charset="0"/>
            </a:endParaRPr>
          </a:p>
          <a:p>
            <a:endParaRPr lang="en-US" sz="2400" b="0" i="0" kern="1200" dirty="0">
              <a:effectLst/>
              <a:latin typeface="Arial" panose="020B0604020202020204" pitchFamily="34" charset="0"/>
              <a:ea typeface="+mn-ea"/>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dirty="0"/>
          </a:p>
        </p:txBody>
      </p:sp>
      <p:sp>
        <p:nvSpPr>
          <p:cNvPr id="2" name="Title 1">
            <a:extLst>
              <a:ext uri="{FF2B5EF4-FFF2-40B4-BE49-F238E27FC236}">
                <a16:creationId xmlns:a16="http://schemas.microsoft.com/office/drawing/2014/main" id="{AF462E26-FA8E-44D0-A435-FBE8582BA4F2}"/>
              </a:ext>
            </a:extLst>
          </p:cNvPr>
          <p:cNvSpPr>
            <a:spLocks noGrp="1"/>
          </p:cNvSpPr>
          <p:nvPr>
            <p:ph type="title"/>
          </p:nvPr>
        </p:nvSpPr>
        <p:spPr/>
        <p:txBody>
          <a:bodyPr/>
          <a:lstStyle/>
          <a:p>
            <a:r>
              <a:rPr lang="en-US" b="1" dirty="0">
                <a:solidFill>
                  <a:srgbClr val="FF0000"/>
                </a:solidFill>
                <a:latin typeface="Arial" panose="020B0604020202020204" pitchFamily="34" charset="0"/>
              </a:rPr>
              <a:t>Detect</a:t>
            </a:r>
            <a:r>
              <a:rPr lang="en-US" dirty="0">
                <a:latin typeface="Arial" panose="020B0604020202020204" pitchFamily="34" charset="0"/>
              </a:rPr>
              <a:t>, Verify (Analyze) and Solve</a:t>
            </a:r>
          </a:p>
        </p:txBody>
      </p:sp>
    </p:spTree>
    <p:extLst>
      <p:ext uri="{BB962C8B-B14F-4D97-AF65-F5344CB8AC3E}">
        <p14:creationId xmlns:p14="http://schemas.microsoft.com/office/powerpoint/2010/main" val="4147452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04B61D-9FAD-4560-5224-F95C160FE7C0}"/>
              </a:ext>
            </a:extLst>
          </p:cNvPr>
          <p:cNvSpPr>
            <a:spLocks noGrp="1"/>
          </p:cNvSpPr>
          <p:nvPr>
            <p:ph idx="1"/>
          </p:nvPr>
        </p:nvSpPr>
        <p:spPr>
          <a:xfrm>
            <a:off x="571500" y="1521151"/>
            <a:ext cx="11049000" cy="4923192"/>
          </a:xfrm>
        </p:spPr>
        <p:txBody>
          <a:bodyPr/>
          <a:lstStyle/>
          <a:p>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Verify</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Requires a tool that can review long term data.</a:t>
            </a: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IBM CICS Performance Analyzer (PA) for z/OS:</a:t>
            </a:r>
            <a:b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br>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pPr marL="342900" indent="-342900">
              <a:buFont typeface="Arial" panose="020B0604020202020204" pitchFamily="34" charset="0"/>
              <a:buChar cha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A powerful offline reporting tool to help you develop, tune, and manage your CICS systems.</a:t>
            </a:r>
            <a:b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b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pPr marL="342900" indent="-342900">
              <a:buFont typeface="Arial" panose="020B0604020202020204" pitchFamily="34" charset="0"/>
              <a:buChar cha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CICS PA addresses the needs of everyone involved in CICS performance analysis, system tuning, and planning capacity.</a:t>
            </a:r>
            <a:b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b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pPr marL="342900" indent="-342900">
              <a:buFont typeface="Arial" panose="020B0604020202020204" pitchFamily="34" charset="0"/>
              <a:buChar cha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Includes those who architect, develop, deploy, and manage complex mainframe CICS applications.</a:t>
            </a:r>
          </a:p>
          <a:p>
            <a:r>
              <a:rPr kumimoji="0" lang="en-US" sz="24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Access to Forensic Application Data Limited</a:t>
            </a:r>
            <a:r>
              <a:rPr kumimoji="0" lang="en-US" sz="24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 </a:t>
            </a:r>
          </a:p>
          <a:p>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endParaRPr lang="en-US" dirty="0"/>
          </a:p>
        </p:txBody>
      </p:sp>
      <p:sp>
        <p:nvSpPr>
          <p:cNvPr id="3" name="Title 2">
            <a:extLst>
              <a:ext uri="{FF2B5EF4-FFF2-40B4-BE49-F238E27FC236}">
                <a16:creationId xmlns:a16="http://schemas.microsoft.com/office/drawing/2014/main" id="{6B6C7BB4-2026-D051-D21F-C7EF56D701EF}"/>
              </a:ext>
            </a:extLst>
          </p:cNvPr>
          <p:cNvSpPr>
            <a:spLocks noGrp="1"/>
          </p:cNvSpPr>
          <p:nvPr>
            <p:ph type="title"/>
          </p:nvPr>
        </p:nvSpPr>
        <p:spPr/>
        <p:txBody>
          <a:bodyPr/>
          <a:lstStyle/>
          <a:p>
            <a:r>
              <a:rPr lang="en-US" dirty="0">
                <a:latin typeface="Arial" panose="020B0604020202020204" pitchFamily="34" charset="0"/>
              </a:rPr>
              <a:t>Detect, </a:t>
            </a:r>
            <a:r>
              <a:rPr lang="en-US" b="1" dirty="0">
                <a:solidFill>
                  <a:srgbClr val="FF0000"/>
                </a:solidFill>
                <a:latin typeface="Arial" panose="020B0604020202020204" pitchFamily="34" charset="0"/>
              </a:rPr>
              <a:t>Verify (Analyze) </a:t>
            </a:r>
            <a:r>
              <a:rPr lang="en-US" dirty="0">
                <a:latin typeface="Arial" panose="020B0604020202020204" pitchFamily="34" charset="0"/>
              </a:rPr>
              <a:t>and Solve</a:t>
            </a:r>
            <a:endParaRPr lang="en-US" dirty="0"/>
          </a:p>
        </p:txBody>
      </p:sp>
    </p:spTree>
    <p:extLst>
      <p:ext uri="{BB962C8B-B14F-4D97-AF65-F5344CB8AC3E}">
        <p14:creationId xmlns:p14="http://schemas.microsoft.com/office/powerpoint/2010/main" val="303422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D6B5BD6-DC35-44C7-7B2F-95BD758DFE9D}"/>
              </a:ext>
            </a:extLst>
          </p:cNvPr>
          <p:cNvSpPr>
            <a:spLocks noGrp="1"/>
          </p:cNvSpPr>
          <p:nvPr>
            <p:ph idx="1"/>
          </p:nvPr>
        </p:nvSpPr>
        <p:spPr>
          <a:xfrm>
            <a:off x="571500" y="1521150"/>
            <a:ext cx="11049000" cy="4879649"/>
          </a:xfrm>
        </p:spPr>
        <p:txBody>
          <a:bodyPr/>
          <a:lstStyle/>
          <a:p>
            <a:r>
              <a:rPr kumimoji="0" lang="en-US" sz="32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Solve</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Requires a tool that can forensically analyze application flow.</a:t>
            </a:r>
          </a:p>
          <a:p>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Rocket C\Prof</a:t>
            </a:r>
          </a:p>
          <a:p>
            <a:pPr marL="342900" indent="-342900">
              <a:buFont typeface="Arial" panose="020B0604020202020204" pitchFamily="34" charset="0"/>
              <a:buChar cha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Reproducing a problem and identifying solutions with existing tools can be tedious, time consuming, and expensive. </a:t>
            </a:r>
            <a:b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b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pPr marL="342900" indent="-342900">
              <a:buFont typeface="Arial" panose="020B0604020202020204" pitchFamily="34" charset="0"/>
              <a:buChar cha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Rocket C\Prof helps organizations get more business and operational value from IBM CICS internal trace data while it protects your IBM z/OS mainframe environment. </a:t>
            </a:r>
            <a:b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b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pPr marL="342900" indent="-342900">
              <a:buFont typeface="Arial" panose="020B0604020202020204" pitchFamily="34" charset="0"/>
              <a:buChar cha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t>Rocket C\Prof provides the added details you need to diagnose problems in your CICS applications faster—with minimal impact on your business-critical applications.</a:t>
            </a:r>
            <a:b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rPr>
            </a:br>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r>
              <a:rPr kumimoji="0" lang="en-US" sz="2400" b="1"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mn-ea"/>
                <a:cs typeface="Arial" panose="020B0604020202020204" pitchFamily="34" charset="0"/>
              </a:rPr>
              <a:t>Access to data for deep dive application analysis</a:t>
            </a:r>
            <a:endParaRPr kumimoji="0" lang="en-US" sz="24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mn-ea"/>
              <a:cs typeface="Arial" panose="020B0604020202020204" pitchFamily="34" charset="0"/>
            </a:endParaRPr>
          </a:p>
          <a:p>
            <a:endPar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Helvetica" charset="0"/>
              <a:cs typeface="Arial" panose="020B0604020202020204" pitchFamily="34" charset="0"/>
            </a:endParaRPr>
          </a:p>
          <a:p>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endParaRPr lang="en-US" dirty="0"/>
          </a:p>
        </p:txBody>
      </p:sp>
      <p:sp>
        <p:nvSpPr>
          <p:cNvPr id="3" name="Title 2">
            <a:extLst>
              <a:ext uri="{FF2B5EF4-FFF2-40B4-BE49-F238E27FC236}">
                <a16:creationId xmlns:a16="http://schemas.microsoft.com/office/drawing/2014/main" id="{DC2ACB55-47BE-1626-6C75-796B9D56A676}"/>
              </a:ext>
            </a:extLst>
          </p:cNvPr>
          <p:cNvSpPr>
            <a:spLocks noGrp="1"/>
          </p:cNvSpPr>
          <p:nvPr>
            <p:ph type="title"/>
          </p:nvPr>
        </p:nvSpPr>
        <p:spPr/>
        <p:txBody>
          <a:bodyPr/>
          <a:lstStyle/>
          <a:p>
            <a:r>
              <a:rPr lang="en-US" dirty="0">
                <a:latin typeface="Arial" panose="020B0604020202020204" pitchFamily="34" charset="0"/>
              </a:rPr>
              <a:t>Detect, Verify (Analyze) and </a:t>
            </a:r>
            <a:r>
              <a:rPr lang="en-US" b="1" dirty="0">
                <a:solidFill>
                  <a:srgbClr val="FF0000"/>
                </a:solidFill>
                <a:latin typeface="Arial" panose="020B0604020202020204" pitchFamily="34" charset="0"/>
              </a:rPr>
              <a:t>Solve</a:t>
            </a:r>
            <a:endParaRPr lang="en-US" dirty="0">
              <a:solidFill>
                <a:srgbClr val="FF0000"/>
              </a:solidFill>
            </a:endParaRPr>
          </a:p>
        </p:txBody>
      </p:sp>
    </p:spTree>
    <p:extLst>
      <p:ext uri="{BB962C8B-B14F-4D97-AF65-F5344CB8AC3E}">
        <p14:creationId xmlns:p14="http://schemas.microsoft.com/office/powerpoint/2010/main" val="400547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356C-5E24-C140-07C5-C0AF761362DE}"/>
              </a:ext>
            </a:extLst>
          </p:cNvPr>
          <p:cNvSpPr>
            <a:spLocks noGrp="1"/>
          </p:cNvSpPr>
          <p:nvPr>
            <p:ph type="title"/>
          </p:nvPr>
        </p:nvSpPr>
        <p:spPr/>
        <p:txBody>
          <a:bodyPr/>
          <a:lstStyle/>
          <a:p>
            <a:r>
              <a:rPr lang="en-US">
                <a:latin typeface="+mj-lt"/>
              </a:rPr>
              <a:t>Detect</a:t>
            </a:r>
          </a:p>
        </p:txBody>
      </p:sp>
      <p:sp>
        <p:nvSpPr>
          <p:cNvPr id="10" name="Freeform: Shape 9">
            <a:extLst>
              <a:ext uri="{FF2B5EF4-FFF2-40B4-BE49-F238E27FC236}">
                <a16:creationId xmlns:a16="http://schemas.microsoft.com/office/drawing/2014/main" id="{B05E0E4C-FBEC-A916-09E7-D4E1AA7FEB87}"/>
              </a:ext>
            </a:extLst>
          </p:cNvPr>
          <p:cNvSpPr/>
          <p:nvPr/>
        </p:nvSpPr>
        <p:spPr>
          <a:xfrm>
            <a:off x="7327368" y="424679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 Analysis </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Freeform: Shape 11">
            <a:extLst>
              <a:ext uri="{FF2B5EF4-FFF2-40B4-BE49-F238E27FC236}">
                <a16:creationId xmlns:a16="http://schemas.microsoft.com/office/drawing/2014/main" id="{CEBBE708-522F-529F-918D-BF39C9028896}"/>
              </a:ext>
            </a:extLst>
          </p:cNvPr>
          <p:cNvSpPr/>
          <p:nvPr/>
        </p:nvSpPr>
        <p:spPr>
          <a:xfrm>
            <a:off x="2824250" y="4271846"/>
            <a:ext cx="2040382"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AU" sz="2000" b="0" i="0" u="none" strike="noStrike" kern="1200" cap="none" spc="0" normalizeH="0" baseline="0" noProof="0">
                <a:ln/>
                <a:solidFill>
                  <a:srgbClr val="FFFFFF"/>
                </a:solidFill>
                <a:effectLst/>
                <a:uLnTx/>
                <a:uFillTx/>
                <a:latin typeface="Arial"/>
                <a:ea typeface="+mn-ea"/>
                <a:cs typeface="+mn-cs"/>
              </a:rPr>
              <a:t>Deep Dive Application Analysis</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4" name="Arrow: Right 13">
            <a:extLst>
              <a:ext uri="{FF2B5EF4-FFF2-40B4-BE49-F238E27FC236}">
                <a16:creationId xmlns:a16="http://schemas.microsoft.com/office/drawing/2014/main" id="{FF09D43A-516A-CD9A-0D2B-A9C766FE864D}"/>
              </a:ext>
            </a:extLst>
          </p:cNvPr>
          <p:cNvSpPr/>
          <p:nvPr/>
        </p:nvSpPr>
        <p:spPr>
          <a:xfrm rot="2869185">
            <a:off x="6781965" y="3416085"/>
            <a:ext cx="1290148"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Arrow: Right 14">
            <a:extLst>
              <a:ext uri="{FF2B5EF4-FFF2-40B4-BE49-F238E27FC236}">
                <a16:creationId xmlns:a16="http://schemas.microsoft.com/office/drawing/2014/main" id="{CC4DA02C-96D0-7B6A-9A65-57FFA49AE36C}"/>
              </a:ext>
            </a:extLst>
          </p:cNvPr>
          <p:cNvSpPr/>
          <p:nvPr/>
        </p:nvSpPr>
        <p:spPr>
          <a:xfrm rot="18829704">
            <a:off x="4342360" y="3490194"/>
            <a:ext cx="1178361"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Arrow: Right 15">
            <a:extLst>
              <a:ext uri="{FF2B5EF4-FFF2-40B4-BE49-F238E27FC236}">
                <a16:creationId xmlns:a16="http://schemas.microsoft.com/office/drawing/2014/main" id="{9A005ADA-52AA-1642-C9AC-F6E3001B27EE}"/>
              </a:ext>
            </a:extLst>
          </p:cNvPr>
          <p:cNvSpPr/>
          <p:nvPr/>
        </p:nvSpPr>
        <p:spPr>
          <a:xfrm rot="10800000">
            <a:off x="5500967" y="5104689"/>
            <a:ext cx="1371600" cy="48463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 name="Freeform: Shape 7">
            <a:extLst>
              <a:ext uri="{FF2B5EF4-FFF2-40B4-BE49-F238E27FC236}">
                <a16:creationId xmlns:a16="http://schemas.microsoft.com/office/drawing/2014/main" id="{BF8C6469-CE60-EF38-466F-170423E91306}"/>
              </a:ext>
            </a:extLst>
          </p:cNvPr>
          <p:cNvSpPr/>
          <p:nvPr/>
        </p:nvSpPr>
        <p:spPr>
          <a:xfrm>
            <a:off x="5001173" y="1218150"/>
            <a:ext cx="2189653" cy="2040382"/>
          </a:xfrm>
          <a:custGeom>
            <a:avLst/>
            <a:gdLst>
              <a:gd name="connsiteX0" fmla="*/ 0 w 2040382"/>
              <a:gd name="connsiteY0" fmla="*/ 1020191 h 2040382"/>
              <a:gd name="connsiteX1" fmla="*/ 1020191 w 2040382"/>
              <a:gd name="connsiteY1" fmla="*/ 0 h 2040382"/>
              <a:gd name="connsiteX2" fmla="*/ 2040382 w 2040382"/>
              <a:gd name="connsiteY2" fmla="*/ 1020191 h 2040382"/>
              <a:gd name="connsiteX3" fmla="*/ 1020191 w 2040382"/>
              <a:gd name="connsiteY3" fmla="*/ 2040382 h 2040382"/>
              <a:gd name="connsiteX4" fmla="*/ 0 w 2040382"/>
              <a:gd name="connsiteY4" fmla="*/ 1020191 h 204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82" h="2040382">
                <a:moveTo>
                  <a:pt x="0" y="1020191"/>
                </a:moveTo>
                <a:cubicBezTo>
                  <a:pt x="0" y="456755"/>
                  <a:pt x="456755" y="0"/>
                  <a:pt x="1020191" y="0"/>
                </a:cubicBezTo>
                <a:cubicBezTo>
                  <a:pt x="1583627" y="0"/>
                  <a:pt x="2040382" y="456755"/>
                  <a:pt x="2040382" y="1020191"/>
                </a:cubicBezTo>
                <a:cubicBezTo>
                  <a:pt x="2040382" y="1583627"/>
                  <a:pt x="1583627" y="2040382"/>
                  <a:pt x="1020191" y="2040382"/>
                </a:cubicBezTo>
                <a:cubicBezTo>
                  <a:pt x="456755" y="2040382"/>
                  <a:pt x="0" y="1583627"/>
                  <a:pt x="0" y="102019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6747" tIns="326747" rIns="326747" bIns="326747"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20" name="TextBox 19">
            <a:extLst>
              <a:ext uri="{FF2B5EF4-FFF2-40B4-BE49-F238E27FC236}">
                <a16:creationId xmlns:a16="http://schemas.microsoft.com/office/drawing/2014/main" id="{7AF510B9-8DCB-973D-7DAB-ABA0CBFFEC93}"/>
              </a:ext>
            </a:extLst>
          </p:cNvPr>
          <p:cNvSpPr txBox="1"/>
          <p:nvPr/>
        </p:nvSpPr>
        <p:spPr>
          <a:xfrm>
            <a:off x="5063176" y="1638176"/>
            <a:ext cx="2065645" cy="923330"/>
          </a:xfrm>
          <a:prstGeom prst="rect">
            <a:avLst/>
          </a:prstGeom>
          <a:noFill/>
        </p:spPr>
        <p:txBody>
          <a:bodyPr wrap="square">
            <a:sp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IBM Z OMEGAMON for CICS</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nvGrpSpPr>
          <p:cNvPr id="3" name="Group 2">
            <a:extLst>
              <a:ext uri="{FF2B5EF4-FFF2-40B4-BE49-F238E27FC236}">
                <a16:creationId xmlns:a16="http://schemas.microsoft.com/office/drawing/2014/main" id="{03979FEB-F27C-1794-744E-999A6207DD62}"/>
              </a:ext>
            </a:extLst>
          </p:cNvPr>
          <p:cNvGrpSpPr/>
          <p:nvPr/>
        </p:nvGrpSpPr>
        <p:grpSpPr>
          <a:xfrm>
            <a:off x="8535159" y="1240129"/>
            <a:ext cx="2915441" cy="2742150"/>
            <a:chOff x="8039749" y="1136146"/>
            <a:chExt cx="3986543" cy="3986543"/>
          </a:xfrm>
        </p:grpSpPr>
        <p:pic>
          <p:nvPicPr>
            <p:cNvPr id="4" name="Picture 3" descr="Shape&#10;&#10;Description automatically generated with low confidence">
              <a:extLst>
                <a:ext uri="{FF2B5EF4-FFF2-40B4-BE49-F238E27FC236}">
                  <a16:creationId xmlns:a16="http://schemas.microsoft.com/office/drawing/2014/main" id="{F270212B-3276-4ED6-7511-EA15ABC9360B}"/>
                </a:ext>
              </a:extLst>
            </p:cNvPr>
            <p:cNvPicPr>
              <a:picLocks noChangeAspect="1"/>
            </p:cNvPicPr>
            <p:nvPr/>
          </p:nvPicPr>
          <p:blipFill>
            <a:blip r:embed="rId3"/>
            <a:stretch>
              <a:fillRect/>
            </a:stretch>
          </p:blipFill>
          <p:spPr>
            <a:xfrm>
              <a:off x="8039749" y="1136146"/>
              <a:ext cx="3986543" cy="3986543"/>
            </a:xfrm>
            <a:prstGeom prst="rect">
              <a:avLst/>
            </a:prstGeom>
          </p:spPr>
        </p:pic>
        <p:sp>
          <p:nvSpPr>
            <p:cNvPr id="5" name="TextBox 4">
              <a:extLst>
                <a:ext uri="{FF2B5EF4-FFF2-40B4-BE49-F238E27FC236}">
                  <a16:creationId xmlns:a16="http://schemas.microsoft.com/office/drawing/2014/main" id="{D82242D4-542A-75C4-5DBB-92DB7CFA8595}"/>
                </a:ext>
              </a:extLst>
            </p:cNvPr>
            <p:cNvSpPr txBox="1"/>
            <p:nvPr/>
          </p:nvSpPr>
          <p:spPr>
            <a:xfrm>
              <a:off x="8701560" y="1655062"/>
              <a:ext cx="1455464" cy="19240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Taking a closer look</a:t>
              </a:r>
            </a:p>
          </p:txBody>
        </p:sp>
      </p:grpSp>
    </p:spTree>
    <p:extLst>
      <p:ext uri="{BB962C8B-B14F-4D97-AF65-F5344CB8AC3E}">
        <p14:creationId xmlns:p14="http://schemas.microsoft.com/office/powerpoint/2010/main" val="401699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D5CC-C7D3-DBDC-1305-55889C00F91C}"/>
              </a:ext>
            </a:extLst>
          </p:cNvPr>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B2F2C24F-22C9-BBA4-4BF2-894B981CA157}"/>
              </a:ext>
            </a:extLst>
          </p:cNvPr>
          <p:cNvSpPr txBox="1">
            <a:spLocks/>
          </p:cNvSpPr>
          <p:nvPr/>
        </p:nvSpPr>
        <p:spPr>
          <a:xfrm>
            <a:off x="578163" y="346226"/>
            <a:ext cx="11065458" cy="618456"/>
          </a:xfrm>
          <a:prstGeom prst="rect">
            <a:avLst/>
          </a:prstGeom>
        </p:spPr>
        <p:txBody>
          <a:bodyPr lIns="0" anchor="ctr" anchorCtr="0"/>
          <a:lstStyle>
            <a:lvl1pPr algn="l" defTabSz="914400" rtl="0" eaLnBrk="1" latinLnBrk="0" hangingPunct="1">
              <a:lnSpc>
                <a:spcPct val="90000"/>
              </a:lnSpc>
              <a:spcBef>
                <a:spcPct val="0"/>
              </a:spcBef>
              <a:buNone/>
              <a:defRPr lang="en-US" sz="3200" b="0" i="0" kern="1200">
                <a:solidFill>
                  <a:schemeClr val="tx1"/>
                </a:solidFill>
                <a:latin typeface="+mj-lt"/>
                <a:ea typeface="+mn-ea"/>
                <a:cs typeface="Arial" panose="020B0604020202020204" pitchFamily="34" charset="0"/>
              </a:defRPr>
            </a:lvl1pPr>
          </a:lstStyle>
          <a:p>
            <a:r>
              <a:rPr lang="en-US" dirty="0">
                <a:latin typeface="Arial" panose="020B0604020202020204" pitchFamily="34" charset="0"/>
              </a:rPr>
              <a:t>IBM Z OMEGAMON for CICS Overview</a:t>
            </a:r>
          </a:p>
        </p:txBody>
      </p:sp>
      <p:sp>
        <p:nvSpPr>
          <p:cNvPr id="4" name="Content Placeholder 2">
            <a:extLst>
              <a:ext uri="{FF2B5EF4-FFF2-40B4-BE49-F238E27FC236}">
                <a16:creationId xmlns:a16="http://schemas.microsoft.com/office/drawing/2014/main" id="{4996E17E-321F-8C27-C87A-E6A5303DE55F}"/>
              </a:ext>
            </a:extLst>
          </p:cNvPr>
          <p:cNvSpPr txBox="1">
            <a:spLocks/>
          </p:cNvSpPr>
          <p:nvPr/>
        </p:nvSpPr>
        <p:spPr>
          <a:xfrm>
            <a:off x="213564" y="1154742"/>
            <a:ext cx="7071491" cy="4914472"/>
          </a:xfrm>
          <a:prstGeom prst="rect">
            <a:avLst/>
          </a:prstGeom>
        </p:spPr>
        <p:txBody>
          <a:bodyPr vert="horz" lIns="91440" tIns="45720" rIns="91440" bIns="45720" rtlCol="0">
            <a:noAutofit/>
          </a:bodyPr>
          <a:lstStyle>
            <a:lvl1pPr marL="0" indent="0" algn="l" defTabSz="914377" rtl="0" eaLnBrk="1" latinLnBrk="0" hangingPunct="1">
              <a:lnSpc>
                <a:spcPct val="90000"/>
              </a:lnSpc>
              <a:spcBef>
                <a:spcPts val="1000"/>
              </a:spcBef>
              <a:buFontTx/>
              <a:buNone/>
              <a:defRPr sz="2400" kern="1200">
                <a:solidFill>
                  <a:schemeClr val="tx1"/>
                </a:solidFill>
                <a:latin typeface=""/>
                <a:ea typeface="+mn-ea"/>
                <a:cs typeface="+mn-cs"/>
              </a:defRPr>
            </a:lvl1pPr>
            <a:lvl2pPr marL="457189" indent="0" algn="l" defTabSz="914377" rtl="0" eaLnBrk="1" latinLnBrk="0" hangingPunct="1">
              <a:lnSpc>
                <a:spcPct val="90000"/>
              </a:lnSpc>
              <a:spcBef>
                <a:spcPts val="500"/>
              </a:spcBef>
              <a:buFontTx/>
              <a:buNone/>
              <a:defRPr sz="2200" kern="1200" baseline="0">
                <a:solidFill>
                  <a:schemeClr val="tx1"/>
                </a:solidFill>
                <a:latin typeface=""/>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
                <a:ea typeface="+mn-ea"/>
                <a:cs typeface="+mn-cs"/>
              </a:defRPr>
            </a:lvl3pPr>
            <a:lvl4pPr marL="1371566" indent="0" algn="l" defTabSz="914377" rtl="0" eaLnBrk="1" latinLnBrk="0" hangingPunct="1">
              <a:lnSpc>
                <a:spcPct val="90000"/>
              </a:lnSpc>
              <a:spcBef>
                <a:spcPts val="500"/>
              </a:spcBef>
              <a:buFontTx/>
              <a:buNone/>
              <a:defRPr sz="2000" kern="1200">
                <a:solidFill>
                  <a:schemeClr val="tx1"/>
                </a:solidFill>
                <a:latin typeface=""/>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Some of the </a:t>
            </a:r>
            <a:r>
              <a:rPr lang="en-US" sz="2000" dirty="0">
                <a:solidFill>
                  <a:srgbClr val="000000"/>
                </a:solidFill>
                <a:latin typeface="Arial" panose="020B0604020202020204" pitchFamily="34" charset="0"/>
                <a:cs typeface="Arial" panose="020B0604020202020204" pitchFamily="34" charset="0"/>
              </a:rPr>
              <a:t>improvements made</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over the years:</a:t>
            </a: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CICSplex wide data viewing and summarization</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Real-time and Historical Data Collection and Reporting</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Application Trace Facility</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Bottleneck Analysis</a:t>
            </a:r>
          </a:p>
          <a:p>
            <a:pPr marL="742939" lvl="1" indent="-285750">
              <a:buFont typeface="Wingdings" panose="05000000000000000000" pitchFamily="2" charset="2"/>
              <a:buChar char="§"/>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Resource Limiting </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lang="en-US" sz="2000" dirty="0">
                <a:solidFill>
                  <a:srgbClr val="000000"/>
                </a:solidFill>
                <a:latin typeface="Arial" panose="020B0604020202020204" pitchFamily="34" charset="0"/>
                <a:cs typeface="Arial" panose="020B0604020202020204" pitchFamily="34" charset="0"/>
              </a:rPr>
              <a:t>Proactive Alerting</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Task History collection</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New CICS metrics and statistics</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CICS TG support</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Updated User Interfaces</a:t>
            </a:r>
          </a:p>
          <a:p>
            <a:pPr marL="742939" marR="0" lvl="1" indent="-285750" algn="l" defTabSz="914377"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Integration with other OMEGAMONs and other tooling</a:t>
            </a: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Day 1 Support for CICS V5.6 released in June 2022</a:t>
            </a:r>
          </a:p>
          <a:p>
            <a:pPr marL="457189" marR="0" lvl="1" indent="0" algn="l" defTabSz="914377" rtl="0" eaLnBrk="1" fontAlgn="auto" latinLnBrk="0" hangingPunct="1">
              <a:lnSpc>
                <a:spcPct val="90000"/>
              </a:lnSpc>
              <a:spcBef>
                <a:spcPts val="50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nvGrpSpPr>
          <p:cNvPr id="5" name="Group 4">
            <a:extLst>
              <a:ext uri="{FF2B5EF4-FFF2-40B4-BE49-F238E27FC236}">
                <a16:creationId xmlns:a16="http://schemas.microsoft.com/office/drawing/2014/main" id="{885E3531-DD3F-875F-721C-861DA76A428C}"/>
              </a:ext>
            </a:extLst>
          </p:cNvPr>
          <p:cNvGrpSpPr/>
          <p:nvPr/>
        </p:nvGrpSpPr>
        <p:grpSpPr>
          <a:xfrm>
            <a:off x="6563020" y="1181528"/>
            <a:ext cx="5209880" cy="5085486"/>
            <a:chOff x="6579863" y="1143630"/>
            <a:chExt cx="5312229" cy="5229003"/>
          </a:xfrm>
        </p:grpSpPr>
        <p:pic>
          <p:nvPicPr>
            <p:cNvPr id="6" name="Picture 5">
              <a:extLst>
                <a:ext uri="{FF2B5EF4-FFF2-40B4-BE49-F238E27FC236}">
                  <a16:creationId xmlns:a16="http://schemas.microsoft.com/office/drawing/2014/main" id="{92A417B0-EF8E-466D-7F83-08B8FC0D12B2}"/>
                </a:ext>
              </a:extLst>
            </p:cNvPr>
            <p:cNvPicPr>
              <a:picLocks noChangeAspect="1"/>
            </p:cNvPicPr>
            <p:nvPr/>
          </p:nvPicPr>
          <p:blipFill>
            <a:blip r:embed="rId3"/>
            <a:stretch>
              <a:fillRect/>
            </a:stretch>
          </p:blipFill>
          <p:spPr>
            <a:xfrm>
              <a:off x="7004649" y="1143630"/>
              <a:ext cx="3842123" cy="2420447"/>
            </a:xfrm>
            <a:prstGeom prst="rect">
              <a:avLst/>
            </a:prstGeom>
          </p:spPr>
        </p:pic>
        <p:pic>
          <p:nvPicPr>
            <p:cNvPr id="7" name="Picture 3">
              <a:extLst>
                <a:ext uri="{FF2B5EF4-FFF2-40B4-BE49-F238E27FC236}">
                  <a16:creationId xmlns:a16="http://schemas.microsoft.com/office/drawing/2014/main" id="{4B22B235-0C19-84F0-85C6-56E8B78D74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3038" y="1840909"/>
              <a:ext cx="3616359" cy="232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FE819F0-4B83-C3CD-7D3D-189462A242A1}"/>
                </a:ext>
              </a:extLst>
            </p:cNvPr>
            <p:cNvPicPr>
              <a:picLocks noChangeAspect="1"/>
            </p:cNvPicPr>
            <p:nvPr/>
          </p:nvPicPr>
          <p:blipFill>
            <a:blip r:embed="rId5"/>
            <a:stretch>
              <a:fillRect/>
            </a:stretch>
          </p:blipFill>
          <p:spPr>
            <a:xfrm>
              <a:off x="6579863" y="3127898"/>
              <a:ext cx="3504416" cy="2266919"/>
            </a:xfrm>
            <a:prstGeom prst="rect">
              <a:avLst/>
            </a:prstGeom>
          </p:spPr>
        </p:pic>
        <p:pic>
          <p:nvPicPr>
            <p:cNvPr id="9" name="Picture 8">
              <a:extLst>
                <a:ext uri="{FF2B5EF4-FFF2-40B4-BE49-F238E27FC236}">
                  <a16:creationId xmlns:a16="http://schemas.microsoft.com/office/drawing/2014/main" id="{F8165D01-C5FE-8BAA-A970-B1A189CDC844}"/>
                </a:ext>
              </a:extLst>
            </p:cNvPr>
            <p:cNvPicPr>
              <a:picLocks noChangeAspect="1"/>
            </p:cNvPicPr>
            <p:nvPr/>
          </p:nvPicPr>
          <p:blipFill>
            <a:blip r:embed="rId6"/>
            <a:stretch>
              <a:fillRect/>
            </a:stretch>
          </p:blipFill>
          <p:spPr>
            <a:xfrm>
              <a:off x="7460116" y="3918740"/>
              <a:ext cx="4431976" cy="2453893"/>
            </a:xfrm>
            <a:prstGeom prst="rect">
              <a:avLst/>
            </a:prstGeom>
          </p:spPr>
        </p:pic>
      </p:grpSp>
    </p:spTree>
    <p:extLst>
      <p:ext uri="{BB962C8B-B14F-4D97-AF65-F5344CB8AC3E}">
        <p14:creationId xmlns:p14="http://schemas.microsoft.com/office/powerpoint/2010/main" val="128925786"/>
      </p:ext>
    </p:extLst>
  </p:cSld>
  <p:clrMapOvr>
    <a:masterClrMapping/>
  </p:clrMapOvr>
</p:sld>
</file>

<file path=ppt/theme/theme1.xml><?xml version="1.0" encoding="utf-8"?>
<a:theme xmlns:a="http://schemas.openxmlformats.org/drawingml/2006/main" name="Title Page">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IBM Rocket 2021 Template" id="{F8A538F7-2206-49A6-96DE-044BF9431D41}" vid="{AB3BCC7C-B960-4D8A-945B-F98BA34F5A91}"/>
    </a:ext>
  </a:extLst>
</a:theme>
</file>

<file path=ppt/theme/theme2.xml><?xml version="1.0" encoding="utf-8"?>
<a:theme xmlns:a="http://schemas.openxmlformats.org/drawingml/2006/main" name="Black background slides">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Rocket 2021 Template" id="{F8A538F7-2206-49A6-96DE-044BF9431D41}" vid="{996484DA-E858-4A9D-9E6B-AD6A7B4404EC}"/>
    </a:ext>
  </a:extLst>
</a:theme>
</file>

<file path=ppt/theme/theme4.xml><?xml version="1.0" encoding="utf-8"?>
<a:theme xmlns:a="http://schemas.openxmlformats.org/drawingml/2006/main" name="Content Slides with subheader">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 you slides">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Rocket 2021 Template" id="{F8A538F7-2206-49A6-96DE-044BF9431D41}" vid="{0C9FB469-310B-42E3-942D-68D8930A809F}"/>
    </a:ext>
  </a:extLst>
</a:theme>
</file>

<file path=ppt/theme/theme7.xml><?xml version="1.0" encoding="utf-8"?>
<a:theme xmlns:a="http://schemas.openxmlformats.org/drawingml/2006/main" name="1_Rocket Software">
  <a:themeElements>
    <a:clrScheme name="Custom 1">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Tes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 Software" id="{2622F63F-754A-A440-891D-1391B1947E4C}" vid="{7663A767-485E-A648-8DB0-A6129E73744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0D9208769289468B4EA8AF846AA1E8" ma:contentTypeVersion="4" ma:contentTypeDescription="Create a new document." ma:contentTypeScope="" ma:versionID="4b4328c3f73a69a0f05a440b8039a19b">
  <xsd:schema xmlns:xsd="http://www.w3.org/2001/XMLSchema" xmlns:xs="http://www.w3.org/2001/XMLSchema" xmlns:p="http://schemas.microsoft.com/office/2006/metadata/properties" xmlns:ns2="65a177ac-5700-45a4-9f26-0bbc8a7d61e5" xmlns:ns3="d1ea5b23-2e9e-4d0b-abd8-672ff1a9fd54" targetNamespace="http://schemas.microsoft.com/office/2006/metadata/properties" ma:root="true" ma:fieldsID="9d6738b8c60c133764c5de42398bba6a" ns2:_="" ns3:_="">
    <xsd:import namespace="65a177ac-5700-45a4-9f26-0bbc8a7d61e5"/>
    <xsd:import namespace="d1ea5b23-2e9e-4d0b-abd8-672ff1a9fd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a177ac-5700-45a4-9f26-0bbc8a7d61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1ea5b23-2e9e-4d0b-abd8-672ff1a9fd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E974C-3CD9-4120-8F26-F141484ACDBD}">
  <ds:schemaRefs>
    <ds:schemaRef ds:uri="http://schemas.microsoft.com/sharepoint/v3/contenttype/forms"/>
  </ds:schemaRefs>
</ds:datastoreItem>
</file>

<file path=customXml/itemProps2.xml><?xml version="1.0" encoding="utf-8"?>
<ds:datastoreItem xmlns:ds="http://schemas.openxmlformats.org/officeDocument/2006/customXml" ds:itemID="{2F66B52F-EFB3-4D05-9925-E0F0740CCFBF}">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5B4F28DC-F752-4156-B086-56FB843825FB}">
  <ds:schemaRefs>
    <ds:schemaRef ds:uri="http://schemas.microsoft.com/office/2006/metadata/contentType"/>
    <ds:schemaRef ds:uri="http://schemas.microsoft.com/office/2006/metadata/properties/metaAttributes"/>
    <ds:schemaRef ds:uri="http://www.w3.org/2000/xmlns/"/>
    <ds:schemaRef ds:uri="http://www.w3.org/2001/XMLSchema"/>
    <ds:schemaRef ds:uri="65a177ac-5700-45a4-9f26-0bbc8a7d61e5"/>
    <ds:schemaRef ds:uri="d1ea5b23-2e9e-4d0b-abd8-672ff1a9fd54"/>
  </ds:schemaRefs>
</ds:datastoreItem>
</file>

<file path=docProps/app.xml><?xml version="1.0" encoding="utf-8"?>
<Properties xmlns="http://schemas.openxmlformats.org/officeDocument/2006/extended-properties" xmlns:vt="http://schemas.openxmlformats.org/officeDocument/2006/docPropsVTypes">
  <Template>IBM Rocket 2021 Template</Template>
  <TotalTime>2002</TotalTime>
  <Words>3609</Words>
  <Application>Microsoft Office PowerPoint</Application>
  <PresentationFormat>Widescreen</PresentationFormat>
  <Paragraphs>408</Paragraphs>
  <Slides>26</Slides>
  <Notes>25</Notes>
  <HiddenSlides>0</HiddenSlides>
  <MMClips>0</MMClips>
  <ScaleCrop>false</ScaleCrop>
  <HeadingPairs>
    <vt:vector size="4" baseType="variant">
      <vt:variant>
        <vt:lpstr>Theme</vt:lpstr>
      </vt:variant>
      <vt:variant>
        <vt:i4>7</vt:i4>
      </vt:variant>
      <vt:variant>
        <vt:lpstr>Slide Titles</vt:lpstr>
      </vt:variant>
      <vt:variant>
        <vt:i4>26</vt:i4>
      </vt:variant>
    </vt:vector>
  </HeadingPairs>
  <TitlesOfParts>
    <vt:vector size="33" baseType="lpstr">
      <vt:lpstr>Title Page</vt:lpstr>
      <vt:lpstr>Black background slides</vt:lpstr>
      <vt:lpstr>Content Slides</vt:lpstr>
      <vt:lpstr>Content Slides with subheader</vt:lpstr>
      <vt:lpstr>Custom Design</vt:lpstr>
      <vt:lpstr>Thank you slides</vt:lpstr>
      <vt:lpstr>1_Rocket Software</vt:lpstr>
      <vt:lpstr>Problem Analysis and Performance Tuning for CICS</vt:lpstr>
      <vt:lpstr>PowerPoint Presentation</vt:lpstr>
      <vt:lpstr>Challenges across the Organization </vt:lpstr>
      <vt:lpstr>CICS Performance / Problem Analysis</vt:lpstr>
      <vt:lpstr>Detect, Verify (Analyze) and Solve</vt:lpstr>
      <vt:lpstr>Detect, Verify (Analyze) and Solve</vt:lpstr>
      <vt:lpstr>Detect, Verify (Analyze) and Solve</vt:lpstr>
      <vt:lpstr>Detect</vt:lpstr>
      <vt:lpstr> </vt:lpstr>
      <vt:lpstr>CICSplex Summary Screen</vt:lpstr>
      <vt:lpstr>Region Overview Screen</vt:lpstr>
      <vt:lpstr>Task History Detail Screen - tabs</vt:lpstr>
      <vt:lpstr>Task History Collection - timespan</vt:lpstr>
      <vt:lpstr>Verify (Analyze)</vt:lpstr>
      <vt:lpstr>What is IBM CICS Performance Analyzer (PA)?</vt:lpstr>
      <vt:lpstr>What is the value of CICA PA and why is it important?</vt:lpstr>
      <vt:lpstr>The benefits of using CICS PA</vt:lpstr>
      <vt:lpstr>Performance Summary Screen</vt:lpstr>
      <vt:lpstr>Visualization with Splunk or Elastic Dashboards</vt:lpstr>
      <vt:lpstr>Solve</vt:lpstr>
      <vt:lpstr>What is C\PROF </vt:lpstr>
      <vt:lpstr>C\Prof: How does it work?</vt:lpstr>
      <vt:lpstr>C\Prof: Highlights</vt:lpstr>
      <vt:lpstr>Multiple trace capture modes</vt:lpstr>
      <vt:lpstr>C\Prof translates this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Higgs</dc:creator>
  <cp:lastModifiedBy>Clive Harriss</cp:lastModifiedBy>
  <cp:revision>51</cp:revision>
  <dcterms:created xsi:type="dcterms:W3CDTF">2022-06-14T11:58:21Z</dcterms:created>
  <dcterms:modified xsi:type="dcterms:W3CDTF">2023-03-15T23:59:12Z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0x01010082751CD7F9762A4A8EC95D2B6A9B4E4B</vt:lpwstr>
  </property>
  <property fmtid="{D5CDD505-2E9C-101B-9397-08002B2CF9AE}" pid="3" name="_dlc_DocIdItemGuid">
    <vt:lpwstr>08a7f6db-3c1c-48ef-a379-1b8c8d7310ae</vt:lpwstr>
  </property>
</Properties>
</file>